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4" r:id="rId3"/>
    <p:sldId id="288" r:id="rId4"/>
    <p:sldId id="257" r:id="rId5"/>
    <p:sldId id="289" r:id="rId6"/>
    <p:sldId id="290" r:id="rId7"/>
    <p:sldId id="292" r:id="rId8"/>
    <p:sldId id="296" r:id="rId9"/>
    <p:sldId id="297" r:id="rId10"/>
    <p:sldId id="293" r:id="rId11"/>
    <p:sldId id="294" r:id="rId12"/>
    <p:sldId id="295" r:id="rId13"/>
    <p:sldId id="298" r:id="rId14"/>
    <p:sldId id="299" r:id="rId15"/>
    <p:sldId id="262" r:id="rId16"/>
    <p:sldId id="300" r:id="rId17"/>
    <p:sldId id="291" r:id="rId18"/>
    <p:sldId id="301" r:id="rId19"/>
    <p:sldId id="30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6"/>
    <p:restoredTop sz="94703"/>
  </p:normalViewPr>
  <p:slideViewPr>
    <p:cSldViewPr snapToGrid="0" snapToObjects="1">
      <p:cViewPr>
        <p:scale>
          <a:sx n="158" d="100"/>
          <a:sy n="158" d="100"/>
        </p:scale>
        <p:origin x="4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16:0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10132 11766 24575,'-24'6'0,"0"-1"0,2 6 0,0 1 0,-1 0 0,-10-1 0,1 1 0,0 7 0,5-1 0,8-2 0,13-3 0,-3 5 0,9 6 0,0-4 0,0 9 0,0-8 0,0 1 0,3 13 0,0-13 0,7 10 0,1-19 0,10 3 0,13 0 0,-17-8 0,1 0 0,2 0 0,0 0 0,10 4 0,4-1 0,0-5 0,-6-3 0,-4-11 0,-7-9 0,-1-13 0,-5 13 0,1-1 0,1-8 0,-2 1 0,2-2 0,-1-7 0,-12 18 0,0 1 0,-5-9 0,-1 7 0,-10-14 0,5 14 0,-4-8 0,1 10 0,-5 5 0,4 3 0,-3 5 0,11 2 0,-6 0 0,7 0 0,-5 0 0,5 0 0,1 0 0,-1 0 0,4-2 0,0-4 0,2 0 0,0-6 0,0 4 0,0 1 0,0 3 0</inkml:trace>
  <inkml:trace contextRef="#ctx0" brushRef="#br0" timeOffset="1169">10386 12195 24575,'0'0'0</inkml:trace>
  <inkml:trace contextRef="#ctx0" brushRef="#br0" timeOffset="3431">10645 11756 24575,'34'0'0,"-9"0"0,1 0 0,0 0 0,0 0 0,0 0 0,-2 0 0,0 0 0,-13 0 0,-5 0 0,-1 0 0,1 0 0,2 0 0,-3-2 0,2 2 0,-5-2 0</inkml:trace>
  <inkml:trace contextRef="#ctx0" brushRef="#br0" timeOffset="6216">10641 11798 24575,'0'19'0,"0"0"0,1 4 0,0 0 0,-1-1 0,1 0 0,0-2 0,0-2 0,-1-7 0,0-4 0,2-3 0,0-2 0,3-2 0,-1-2 0,2-4 0,1 0 0,2-2 0,-1 3 0,6-2 0,1 4 0,4-1 0,0 4 0,10 5 0,2 1 0,-5-1 0,3 2 0,6 3 0,-5 0 0,-11-1 0,-1 1 0,9 3 0,-1 0 0,3 9 0,-18-7 0,0 4 0,-1 1 0,-4 1 0,2-1 0,-2 0 0,-8-8 0,-1 0 0,-7-4 0,-10-2 0,-3-1 0,-8 4 0,6-5 0,-4 1 0,3-1 0,5-1 0,0-2 0,-11-7 0,1-2 0,3-1 0,6-16 0,13 16 0,4 4 0,-3 3 0,3 6 0,1-1 0,2 1 0</inkml:trace>
  <inkml:trace contextRef="#ctx0" brushRef="#br0" timeOffset="8550">11287 11708 24575,'28'2'0,"-1"1"0,-2-1 0,-1 0 0,-4 0 0,0 1 0,15 0 0,-18-3 0,9 0 0,-17 0 0,6 0 0,-5 0 0,-4 0 0,6 0 0,-7 0 0,-1 0 0,-2 0 0</inkml:trace>
  <inkml:trace contextRef="#ctx0" brushRef="#br0" timeOffset="12017">11239 11761 24575,'0'25'0,"0"-1"0,0-1 0,2-7 0,-1 2 0,1-9 0,-2 3 0,0-7 0,0-1 0,0 2 0,0-1 0,0 1 0,0-2 0,0 1 0,2-3 0,0 0 0,4-2 0,16-2 0,-4 1 0,3 0 0,-1 0 0,-4 1 0,20 0 0,-23 0 0,16 4 0,2 0 0,-7 0 0,4 2 0,-2 1 0,-7 2 0,2 1 0,-3 0 0,-1 0 0,5 3 0,5 4 0,-14-6 0,-5 0 0,1 12 0,-4-4 0,-3 0 0,-2-8 0,0-7 0,-2 3 0,-3-3 0,-15 2 0,8-3 0,-13 2 0,9-5 0,-7 2 0,4-1 0,-16 1 0,16 2 0,-1 1 0,-12-3 0,-3 9 0,28-10 0,1 0 0,2-1 0,-2 0 0,1 0 0,-3 0 0,-1-1 0,2 0 0,-4-3 0,9 2 0,2-1 0,1 1 0,3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55:48.7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15642 10499 24575,'-10'33'0,"1"0"0,-1 0 0,1 0 0,-1-1 0,1 1 0,-1-2 0,0-3 0,0 1 0,0 0 0,-1 3 0,1-3 0,0 2 0,-1 2 0,-1 0 0,1 1 0,-1-1 0,1-1 0,0-3-656,-4 7 1,1-1-1,-1-2 1,1-2 0,1-2-102,0-1 1,1-2-1,-1 0 1309,-2 5 1,0 1 0,3-4-553,4-6 0,0-2 448,-2 6 1,-1 0-449,2 2 0,1-2 0,-3 3 0,4-1 2992,5-19-2992,2-2 0,-5-2 0,4-5 0,-5-5 0,6 0 0,-2-1 0,-1-8 0,1-1 0,-1-10 0,-1-5 0,-2 7 0,-2-3 0,1 1 0,1 5 0,0 0 0,-6-16 0,0 3 0,1 11 0,5 11 0,-5-9 0,-2-6 0,4 4 0,1-2 0,-1-1 0,1 2 0,2 1 0,1 3 0,1-2 0,6 34 0,0-6 0,1 18 0,4-8 0,0 13 0,4-8 0,-1 7 0,2-13 0,-4-4 0,13 14 0,-11-11 0,5 11 0,2 3 0,-7-4 0,0 3 0,4 4 0,2 4 0,-3-4 0,-3-4 0,0-1 0,2 7 0,-1-5 0,-6-15 0,0-1 0,1-4 0,1-5 0,-3-6 0,5-6 0,4-18 0,2 4 0,-2-5 0,1 0 0,2 5 0,2-6 0,1 0 0,-7 13 0,3 1 0,3-3 0,4-2 0,0 1 0,6-4 0,2 0-634,-6 6 0,2 1 1,0 0 633,-1 1 0,-1 0 0,0 0 0,5-2 0,-1-1-298,-4 4 0,1-1 0,-3 1 298,-2-1 0,-1 0 0,4 0 0,-1 1 0,3-9 0,-11 13 0,-9 0 0,-8 7 0</inkml:trace>
  <inkml:trace contextRef="#ctx0" brushRef="#br0" timeOffset="8386">13554 10177 24575,'-33'0'0,"8"2"0,-1 1 0,10 2 0,-1 0 0,-1 1 0,-1 0 0,-2 1 0,1 1 0,-1-1 0,-6-1 0,4-1 0,0-3 0,11-2 0,6 4 0,4 1 0,2 6 0,0-2 0,0 7 0,0 21 0,2-16 0,-2-2 0,2 0 0,5-2 0,3 5 0,-2-4 0,4 3 0,-4-11 0,6 3 0,-4-6 0,4 0 0,-5-3 0,3 1 0,3 2 0,1-1 0,2 2 0,0-1 0,1-1 0,16 4 0,-12-8 0,2 0 0,-3 0 0,0 0 0,-1-1 0,-2-4 0,8-12 0,-16 0 0,-1-2 0,6-11 0,-4-4 0,-12 16 0,0 3 0,-6-3 0,-11-11 0,0 9 0,3 0 0,0-1 0,-2 1 0,-2-14 0,4 14 0,-4-5 0,5 12 0,-1 2 0,6 7 0,4 2 0,-2 0 0,1 0 0,-1 0 0,1 0 0,-9 0 0,7 0 0,-9 0 0,11 0 0,-1 4 0,3-3 0,1 3 0</inkml:trace>
  <inkml:trace contextRef="#ctx0" brushRef="#br0" timeOffset="57100">7116 6236 24575,'25'19'0,"0"0"0,0 0 0,0 0 0,5 4 0,-1 0 0,-3-2 0,3 1 0,-2-1 0,-8-6 0,-3-2 0,-3-1 0,-1-2 0,5 11 0,-8-11 0,5 6 0,-7-14 0,-3-4 0,3-5 0,-5-1 0,1-6 0,-3 5 0,0-1 0,0 4 0,0-3 0,0-18 0,0-13 0,0 5 0,0 9 0,0 0-231,0-2 0,0-5 1,0 0-1,0 7 231,0-12 0,0 2 0,0 18 0,0-1 0,-2 16 0,-5 18 0,1-4 461,-1 12 1,0 0-462,1-5 0,-5 16 0,-1-22 0,4-1 0,-4 0 0,4-1 0,-1 1 0,-1 2 0,-12 16 0,9-13 0,0 0 0,-1 1 0,0-1 0,-9 4 0,0-2 0,3-5 0,1-1 0,0 0 0,0-3 0,0 4 0,-3-1 0,8-4 0,-8 12 0,13-11 0,-6 14 0,12-20 0,1-3 0,10-14 0,-4 4 0,4 2 0</inkml:trace>
  <inkml:trace contextRef="#ctx0" brushRef="#br0" timeOffset="59368">7538 6347 24575,'25'0'0,"0"0"0,8 2 0,4-1 0,-8 1 0,2 0 0,1 0 0,-2 0-950,0 0 1,-2-1 0,0 1 949,5 0 0,0 1 0,-2-1 62,5-1 1,-4 1-63,-10-2 0,-1 0 322,6 2 1,-3-1-323,-12-1 0,-5 0 0,2 0 1430,-5 0-1430,3 0 648,-3 0-648,-4 0 0,-4 0 0,-1 0 0,-2 0 0,5 0 0</inkml:trace>
  <inkml:trace contextRef="#ctx0" brushRef="#br0" timeOffset="65752">7392 5663 24575,'0'15'0,"0"7"0,0-4 0,0 2 0,0-9 0,0-3 0,0-1 0,0 7 0,0 0 0,0 0 0,0-4 0,0-6 0,0 7 0,4 8 0,-3-3 0,6 4 0,-5-11 0,1 2 0,0-6 0,0 1 0,1-6 0,-1-2 0,4-1 0,-2-3 0,18-7 0,-13 7 0,12-6 0,-17 11 0,6-1 0,-7 2 0,5 0 0,-3-2 0,1 0 0,-5-1 0,-4 2 0,-1 1 0,-2 0 0</inkml:trace>
  <inkml:trace contextRef="#ctx0" brushRef="#br0" timeOffset="68036">7387 5655 24575,'15'0'0,"1"0"0,-4 0 0,-2 0 0,-5 0 0,3 0 0,-3 0 0,3 0 0,-4 0 0,-1 0 0,-1 0 0</inkml:trace>
  <inkml:trace contextRef="#ctx0" brushRef="#br0" timeOffset="70605">7439 5772 24575,'17'-4'0,"-5"1"0,5-2 0,-7 1 0,-3 4 0,1-2 0,-1 2 0,3-2 0,-1-1 0,0-1 0,-3-4 0,-4 2 0,-2 0 0,-11 11 0,7-3 0,-7 4 0</inkml:trace>
  <inkml:trace contextRef="#ctx0" brushRef="#br0" timeOffset="73573">7726 5838 24575,'-7'26'0,"1"0"0,-1 1 0,1 1 0,0-2 0,0-3 0,1-4 0,1-2 0,3-7 0,-1-1 0,2-5 0,2 0 0,0-1 0,5 0 0,-3-2 0,9 1 0,7-6 0,-3-4 0,5-5 0,-13 1 0,1-3 0,6-5 0,-7 8 0,7-7 0,-9 8 0,0 4 0,-3-3 0,-4 3 0,0 2 0,-6-9 0,-1 4 0,-6-5 0,3 8 0,2 3 0,4 4 0,-4 0 0,2 0 0,-4-2 0,5 0 0,-1-1 0,2 1 0,1 1 0,0 0 0,0-1 0,-1 2 0,0 0 0,-7-2 0,8 4 0,-5 6 0,8-4 0,0 6 0</inkml:trace>
  <inkml:trace contextRef="#ctx0" brushRef="#br0" timeOffset="79726">8298 6206 24575,'4'22'0,"-1"-1"0,4 6 0,1 1 0,-2-2 0,1-1 0,1 2 0,0-4 0,-3-9 0,2 6 0,-2-9 0,1 15 0,-1-17 0,-3 8 0,0-11 0,0-1 0,1-1 0,1-2 0,0-2 0,1-2 0,-3 2 0,0-2 0</inkml:trace>
  <inkml:trace contextRef="#ctx0" brushRef="#br0" timeOffset="82026">8331 6215 24575,'28'-4'0,"-12"1"0,7-2 0,-3 3 0,-10 2 0,21 0 0,-22 0 0,12 0 0,-12 0 0,0-5 0,-1 4 0,-6-5 0,0 6 0,-2-2 0</inkml:trace>
  <inkml:trace contextRef="#ctx0" brushRef="#br0" timeOffset="84159">8414 6383 24575,'24'-2'0,"5"-3"0,-9 1 0,2-2 0,-15 5 0,10-7 0,-8 7 0,5-7 0,-7 7 0,-1 0 0,1 1 0,-1 0 0,-1 0 0,-3-2 0,-2 1 0,-6 3 0,2-1 0,-2 3 0</inkml:trace>
  <inkml:trace contextRef="#ctx0" brushRef="#br0" timeOffset="86259">8489 6507 24575,'38'0'0,"-1"0"0,-5 0 0,-2 0 0,0 0 0,-2 0 0,7 0 0,-19 0 0,-2 0 0,-5-2 0,-4 2 0,-6-2 0,-6 6 0,-2-1 0,-1 5 0,4-5 0,0 1 0</inkml:trace>
  <inkml:trace contextRef="#ctx0" brushRef="#br0" timeOffset="88425">8823 6414 24575,'19'22'0,"-6"-4"0,-3-2 0,-1 2 0,5 11 0,1 2 0,-4-9 0,0-2 0,-6-13 0,1 0 0,-4 1 0,0-7 0,-2 2 0</inkml:trace>
  <inkml:trace contextRef="#ctx0" brushRef="#br0" timeOffset="277203">8840 6385 24575,'28'14'0,"0"-1"0,0 1 0,0-1 0,-1 1 0,6 1 0,-1-2 0,1 2 0,-4-1 0,3 1 0,0 1 0,0-1 0,-2-2-820,-2-1 1,0-2 0,-1-2 0,-3 0 729,5-2 1,-1 0 89,-3 0 0,1 1 0,-2-1 541,2 1 0,-2-1-541,2 1 0,-1-1 283,-2 0 0,0 0-283,-2 0 0,2 1 0,6 1 0,4 1 0,-5 0 0,-8-2 0,0 0 0,7 1 0,2 0 0,-5-1 0,-5-2 0,6 0 1808,-12-2-1808,0-1 0,-12-4 0,1 0 0,1-5 0,8-2 0,-6 0 0,4-3 0,-4 3 0,8-10 0,-1 3 0,3-3 0,3-4 0,3-3 0,0 0 0,-2 4 0,0 0 0,0-1 0,3-5 0,-1 0 0,1 1 0,0 2 0,0 0 0,-2 1 0,0 0 0,-1-1 0,0 1 0,1-3 0,-3 4 0,-4 5 0,-3 2 0,8-13 0,-16 24 0,-4 12 0,-2 0 0,-1-3 0,-1 0 0,3 2 0,-1-1 0,4 3 0,-7-5 0,-9-7 0,-12-13 0,10 3 0,-3-4 0,1-1 0,-5-6 0,-1-2 0,5 7 0,-1-2 0,0-1 0,1-1 0,1 0 0,1-2 0,1 1 0,0 1 0,-1 3 0,1 2 0,2-1 0,-1-5 0,2-1 0,4 12 0,7 14 0,4 3 0,0 4 0,1-1 0,0-2 0,3-2 0,-2 0 0,12 3 0,13 3 0,8 1 0,4 1 0,-1 1 0,-5 0 0,0 2 0,-1 0 0,0 1 0,0 0 0,3 0-293,-3-3 1,2 0-1,2 0 1,0 1 0,0-1-1,-1 1 1,-2 0 292,0 2 0,0 1 0,0 0 0,-2 0 0,-3-1 0,-3-2 0,0-1 0,-3-1 0,0 1 0,9 4 0,1 1 0,-4-2 0,-10-4 0,-2-2 0,13 12 0,-24-19 0,-4 2 0,-3-8 2047,-2 4-2047,-1-3 0,1 4 0,2 2 0,2-2 0,2 2 0,2-2 0,1 0 0,-1 2 0,-2 0 0,0 3 0,-6-1 0,-1 1 0,-9-1 0,-10 3 0,8-1 0,-7 1 0,9-1 0,6-1 0,-1 2 0,5-3 0,4 0 0,2-1 0,14-1 0,5-2 0,4 0 0,4 0 0,-15-4 0,14-22 0,-19 12 0,-1-5 0,-2 2 0,-4 8 0,-2-7 0,-2 11 0,-10 1 0,-3 2 0,-3 2 0,-9 8 0,11 0 0,3 6 0,1 1 0,1-3 0,3 11 0,8-18 0,6 1 0,0-2 0,14-1 0,0-1 0,4-8 0,-1-15 0,-13 6 0,-3-12 0,-24 21 0,-3 2 0,2-3 0,-8 4 0,0 2 0,9 3 0,-5 1 0,10 3 0,0 4 0,4 2 0,5 10 0,6-10 0,4 3 0,2-11 0,9-2 0,-9 1 0,8-1 0,-10-2 0,6 0 0,1-2 0,-3 0 0,-3-3 0,-10 3 0,-1 0 0,-1 2 0,1-2 0,3-3 0,5-6 0,0-3 0,1-7 0,3-13 0,-3 16 0,2-7 0,-4 21 0,2-2 0,-1-1 0,-1-2 0,0-1 0,-1 4 0,3-1 0,-1 4 0,1-3 0,-2-1 0,0 2 0,1 1 0,1 6 0,-3 1 0,2-1 0,-4 2 0,1-2 0,-2 4 0,-2 3 0,0-4 0,-1 3 0,1-4 0,2 3 0,0 0 0,0-1 0,0-2 0,0 0 0,-4 1 0,-3 14 0,-1-9 0,-1 19 0,6-19 0,3 18 0,3 5 0,3-12 0,2 0 0,0 5 0,2 4 0,0-4 0,3 0 0,1-3 0,-1-5 0,0-1 0,10 13 0,1-12 0,-1 1 0,-3-6 0,-12-9 0,-9-2 0,3-4 0,-1 2 0,10-11 0,14-11 0,7-7 0,0-1 0,-5 5 0,-5 1 0,-2 2 0,3-4-221,-4 6 1,4-4 0,1-1 0,2-2 0,-1 0 0,-1 0 0,-3 2-1,-3 1 221,0-4 0,-4 2 0,-2 1 0,2-1 0,1-2 0,2 0 0,-2 0 0,-2 3 0,-1-9 0,-4 4 0,-3 9 0,-1 4 0,-1-1 0,-3 11 0,-8 20 0,4-3 0,-6 4 1762,1-10-1762,-4 6 0,3-4 0,-2 8 0,5-7 0,0 4 0,3-4 0,0-3 0,4-4 0,-4-3 0,1 1 0,-4 2 0,-14 0 0,11 0 0,-11 0 0,10 0 0,3 0 0,3 0 0,12 0 0,22 0 0,-8-3 0,0-1 0,13-1 0,-9-13 0,-5-3 0,-12 5 0,2-6 0,-4 2 0,-14 11 0,-9-10 0,1 12 0,-8-3 0,3 6 0,0 2 0,-9-1 0,3 2 0,2 0 0,-2 1 0,4 0 0,6 0 0,-2 6 0,5 10 0,0 5 0,10 1 0,4-6 0,2-2 0,13 1 0,-5-3 0,14 0 0,-1-10 0,6-9 0,-2 0 0,-5-10 0,-7-12 0,-8 1 0,-22 4 0,-5 2 0,-3 1 0,-5 8 0,-3 4 0,11 8 0,2 1 0,-11-2 0,-3 12 0,17 11 0,8-2 0,13 10 0,3-20 0,9 4 0,-5-11 0,3 0 0,-5-2 0,9-14 0,-9 9 0,3-10 0,-12 11 0,2 4 0,12 4 0,-3-1 0,14 9 0,-8-4 0,8 8 0,2 2 0,-6-5 0,0 2-294,2 0 1,2 3 0,2 1 293,0-1 0,1 1 0,1 1 0,-2-2 0,2 2 0,-1 0 0,3 1 0,-7-5 0,1 1 0,1 0 0,1 1 0,-1-1 0,-1 0 0,4 2 0,-1-1 0,-1 0 0,-2-2 0,3 2 0,-2-1 0,-1-1 0,8 5 0,-10-5 0,-21-11 0,-1-5 0,-3 1 0,-1-8 0,-1 1 0,2-2 880,0 1-880,0 1 0,0-1 0,-9-16 0,5 8 0,-5-4 0,-1-2 0,3-4 0,-2 1 0,-1-1 0,-1-11 0,4 15 0,0-1 0,-4-7 0,1-1 0,3 15 0,1 1 0,6 14 0,-2 3 0,0-1 0,-13-2 0,0-5 0,-14-8 0,-5-4 0,6 3 0,-1-1 0,7 1 0,-1-1 0,-1 0 0,-1 0 0,-2 0 0,1-1 0,4 2 0,0-2 0,2 1 0,-4-2 0,-2 0 0,4 2 0,1-4 0,14 8 0,1 6 0,10 6 0,0 3 0,9 0 0,-7-3 0,4-4 0,-10-10 0,2-7 0,2-8 0,2 7 0,0 1 0,-1 11 0,-2 0 0,-1-1 0,-2 7 0,-2 9 0,1 0 0,-1 8 0,2-9 0,0 1 0,0-2 0,0 3 0,0-3 0,5 3 0,2 0 0,6 0 0,6 2 0,2 0 0,4 1 0,4 1 0,-1-2 0,-9-5 0,9 3 0,-23-5 0,-1 2 0,-4 1 0,0-10 0,4-6 0,5-18 0,0 10 0,2-7 0,-6 12 0,-7 0 0,-15-13 0,4 13 0,-14-8 0,15 10 0,4 2 0,2 5 0,6 15 0,0 2 0,0 10 0,0-4 0,2 2 0,4 8 0,1-9 0,15 7 0,6 0 0,-7-10 0,0 0 0,8 5 0,0 0 0,-8-7 0,-1-1 0,-3-3 0,2-2 0,12 1 0,1 0 0,-9-1 0,1-1 0,3-3 0,3-2 0,-5-2 0,4-7 0,-6 6 0,-2-2 0,-7-3 0,1 6 0,-5-4 0,1-1 0,-2-4 0,-4-7 0,-7-4 0,-2 0 0,-4 4 0,-5 9 0,3 5 0,-15 0 0,5 1 0,-15-3 0,14 3 0,-4-1 0,13 2 0,0 0 0,2 0 0,1 0 0,4-2 0,39-7 0,-12 5 0,1-2 0,2 3 0,-1 8 0,0 5 0,1 4 0,0 2 0,4-2 0,0 1 0,-8-1 0,0 0 0,1-1 0,8-1 0,-1-2 0,-2 0 0,0-1 0,-2-4 0,1 0 0,-2-3 0,-2-5 0,-3-2 0,2 2 0,-4-3 0,-1-13 0,-13 4 0,-1-16 0,-2 9 0,0 4 0,0-2 0,-3-3 0,-2 1 0,-5-12 0,2 11 0,-1 0 0,-5-2 0,-2 0 0,0-1 0,-3-6 0,3 3 0,-1 0 0,6 11 0,1 2 0,-3-2 0,0 0 0,1 1 0,-2 0 0,-7 0 0,-5 0 0,3 3 0,6 2 0,1 2 0,-18-10 0,2 10 0,9 37 0,7-13 0,4 21 0,10-18 0,2-4 0,13 5 0,4-7 0,8-5 0,8-1 0,-2-1 0,-5 0 0,0-1 0,2 0 0,4 0 0,-4-4 0,-5-5 0,-3-3 0,7-15 0,-13 7 0,-4-3 0,-8-2 0,-7 0 0,-9 1 0,-4 2 0,1 4 0,-1 0 0,-4 2 0,-1 2 0,-9-1 0,5 7 0,0 1 0,8 0 0,0 1 0,-15 1 0,-1 2 0,8-1 0,1 2 0,-4 4 0,0 2 0,2 2 0,2 3 0,7 4 0,2 2 0,0 10 0,8 3 0,18-12 0,16 2 0,7-8 0,-13-9 0,1 0 0,12-1 0,-3 0 0,0-3 0,-6 0 0,0-12 0,-12 2 0,-1-13 0,-23-4 0,-10 5 0,0 9 0,-2 3 0,2 5 0,-1 2 0,-3 1 0,0 2 0,-7 0 0,2 2 0,16 3 0,-3 12 0,9 2 0,1 2 0,-2 11 0,1-4 0,8-1 0,15-9 0,4-2 0,-4 0 0,2-2 0,11 0 0,4-4 0,-3-6 0,0-2 0,-1 0 0,0-1 0,7-3 0,-2-1 0,-9-1 0,-2-2 0,5-3 0,-4-3 0,-4-9 0,-2-3 0,-13 3 0,-2 5 0,-2-6 0,-3 8 0,-5 0 0,-11 8 0,-9 3 0,3 0 0,5 1 0,-1 0 0,-5-1 0,-4 1 0,5 2 0,-5 5 0,12 9 0,6 5 0,7 9 0,16-3 0,12-2 0,2-12 0,4-2 0,7-1 0,3-5 0,-2-8 0,2-5 0,-3-3 0,-1-1 0,-7-7 0,-13-3 0,-4-4 0,-7 2 0,-11 1 0,-7 4 0,-7 2 0,-4 2 0,1 5 0,5 5 0,0 3 0,-4-3 0,0 2 0,0 5 0,2 0 0,-4 0 0,-7 17 0,27-6 0,13 13 0,13-11 0,1-5 0,3-2 0,6-1 0,-2 1 0,-1-1 0,0 0 0,0-1 0,1 1 0,-2-2 0,0 0 0,-6-6 0,-6-11 0,4 1 0,-19-5 0,-34 10 0,16 3 0,-8 13 0,2 3 0,15-4 0,-7 17 0,18-22 0,0 0 0</inkml:trace>
  <inkml:trace contextRef="#ctx0" brushRef="#br0" timeOffset="281556">4196 11416 24575,'0'0'0</inkml:trace>
  <inkml:trace contextRef="#ctx0" brushRef="#br1" timeOffset="683030">9993 16941 24575,'28'2'0,"0"-1"0,5 1 0,3 0 0,-2 1 0,0 0 0,0 1 0,2-1 0,3 0 0,-6 0 0,4 1 0,-11-2 0,-1 0 0,0-1 0,2 4 0,-12-5 0,7 2 0,2-3 0,1-2 0,5-3 0,-5 3 0,-2-1 0,-8-6 0,10 0 0,-5-2 0,1 5 0,2 1 0,-3 3 0,0 2 0,16 4 0,-11 5 0,-21 3 0,-4-2 0,0-2 0,0 0 0,-4 0 0,-1-3 0,-6 3 0,-9 2 0,6-4 0,-3 1 0,8-6 0,0 0 0,-14 0 0,-1 1 0,-7 0 0,4 0 0,8 0 0,0 0 0,-9 0 0,-3 1 0,9 0 0,14 3 0,-1-1 0,11-2 0,3 0 0,0-2 0,-1 0 0</inkml:trace>
  <inkml:trace contextRef="#ctx0" brushRef="#br2" timeOffset="709820">10139 16990 24575,'32'1'0,"1"0"0,0 0 0,-5 0 0,0 1 0,2 0 0,-1-1 0,0 1 0,1 0 0,0 0 0,0-1-625,0 1 0,1 1 0,-2-1 0,-4 1 625,-3 1 0,-1 1 0,8 0 0,4-1 0,-3 1 0,-1 0 0,1 1 266,1-2 0,3 1 0,-1-2-266,5 0 0,-3-2 0,-11 1 0,0-1 205,1-1 1,-5 0-206,-17 0 0,0-2 0,-7 0 1291,4-2-1291,-4-1 0,1-1 0,-3-3 0,-1-4 0,0 1 0,1 1 0,2-5 0,-1 7 0,1-8 0,-4-5 0,-7-12 0,8 15 0,0-1 0,-2-2 0,0 0 0,-1-12 0,9 16 0,1 3 0,9 15 0,-2 0 0,2 0 0,-2 0 0,1 0 0,-4 0 0,5 2 0,-5 1 0,5 1 0,-4 1 0,3-1 0,5 5 0,-2-4 0,16 7 0,2 0 0,-4-3 0,7 2 0,0-2 0,-6-3 0,9 0 0,0-3 0,-8 0 0,7-3 0,-17 0 0,4 0 0,1-2 0,-7-3 0,6-9 0,-13 0 0,1-17 0,-6 16 0,-9-11 0,-3 18 0,-8-2 0,-2 0 0,-1 2 0,2 1 0,0 1 0,5 4 0,0 2 0,5 0 0,0 0 0,-1-2 0,-1-1 0,-19-8 0,13 4 0,-12-4 0,9 4 0,4 1 0,-17-3 0,15 6 0,-11-4 0,4-4 0,4 4 0,-1-11 0,9 10 0,9-4 0,-3 0 0,5-2 0,10-19 0,-2 14 0,9-12 0,-9 21 0,-3-1 0,-2 1 0,-11 0 0,-13-2 0,-2 5 0,-11 0 0,12 3 0,0 5 0,-1 15 0,0 3 0,2-6 0,1 1 0,4 8 0,5 3 0,5 0 0,3-2 0,-5-1 0,-1 0 0,0-1 0,-1-6 0,-6 5 0,-11-4 0,10-5 0,-10 7 0,16-10 0,1-1 0,1-5 0,-1 0 0,2-2 0,1-2 0,0-2 0,0-10 0,-3-12 0,5 6 0,13-13 0,6 18 0,10-8 0,-5 8 0,4 1 0,7 2 0,5 2 0,-2-1 0,1-3 0,1 0-312,2 5 0,2 2 1,-5 2 311,-14 3 0,0 1 0,10 0 0,-1-1 0,3 1 0,2-2 0,6-1 0,-6 1 0,-2-1 0,-5 1 0,5-2 0,-10-3 0,-13-22 0,-1 11 0,-10-12 935,-11 14-935,-9 3 0,-9-4 0,14 13 0,-2 2 0,-3-2 0,0 2 0,4 2 0,-2 1 0,-12-1 0,2 0 0,1 1 0,10 0 0,3 0 0,10 0 0,5-5 0,-3-9 0,0 0 0,-5-9 0,-7 4 0,3 3 0,-5-3 0,-2-7 0,8 10 0,-5-9 0,14 11 0,1 3 0,3-1 0,2 7 0,18-10 0,-3 4 0,2 1 0,0 1 0,3 1 0,3 1 0,-14 7 0,0 2 0,-4 0 0,2 3 0,4 3 0,-5-2 0,7 4 0,-12-5 0,0 1 0,-3-2 0,-6 7 0,1-3 0,-10 8 0,0-3 0,-3 0 0,-5-2 0,0 0 0,0 1 0,1-2 0,-1-4 0,2-2 0,-4-4 0,-11 0 0,5 0 0,7-4 0,-7-3 0,-1 0 0,6 1 0,2 1 0,0-1 0,-10-3 0,-4-2 0,7 0 0,12 2 0,4 1 0,-4-2 0,-1-1 0,21 5 0,5-4 0,8-20 0,-6 11 0,3-15 0,-9 26 0,3-5 0,2 8 0,0-4 0,12-1 0,2 0 0,3 2 0,-5 1 0,-10 5 0,-2-1 0,-3-1 0,-3 2 0,-4 0 0,-8-5 0,-16 0 0,2-1 0,-2 0 0,6 2 0,-1 0 0,-5-1 0,-1 2 0,-2 2 0,2 2 0,-5-1 0,1 2 0,1 0 0,9 0 0,-5 0 0,14 0 0,-5-2 0,-3-4 0,-12-2 0,-1-2 0,0-2 0,2 2 0,3 1 0,17 2 0,4-1 0,4 0 0,8-1 0,8 0 0,1 6 0,4-1 0,2 4 0,-4 0 0,0 4 0,2 8 0,1 3 0,13 6 0,-9-5 0,0-1 0,14-5 0,-12-7 0,2-3 0,-9 0 0,1-2 0,-8-1 0,1 1 0,-3 0 0,11 1 0,2 2 0,3-1 0,-2 0 0,2 0 0,-4-3 0,-2 1 0,10 0 0,6-4 0,1-2 0,-15 6 0,-1-1 0,14-5 0,-2-1 0,-4 0 0,-1-10 0,-16 0 0,-3-1 0,1-9 0,-18 1 0,-11 3 0,-8 16 0,-4 6 0,3-2 0,0 2 0,-2 6 0,4 6 0,7 16 0,7-10 0,-2 10 0,2-2 0,3-6 0,1 2 0,5-17 0,1 0 0,-3-2 0,-4-4 0,5-1 0,-2-11 0,8 3 0,2-1 0,24-6 0,-8 12 0,12-2 0,1-1 0,0 1 0,-7 4 0,0 0 0,2-2 0,8 0 0,-6-3 0,1-1 0,-4-8 0,-11 6 0,8-12 0,-11-2 0,-1-1 0,-10 5 0,-7 12 0,-16 5 0,-8 6 0,-4 1 0,10-1 0,-1-1 0,-8 3 0,-4 1 0,3 1 0,0 1 0,3 1 0,-1 0 0,1 0 0,1-1 0,2 0 0,6-2 0,2 1 0,-2-2 0,0 1 0,-2 0 0,2 1 0,-1-1 0,4 1 0,-3-5 0,-6-1 0,2-1 0,-4-3 0,0 1 0,-1 0 0,-2 0 0,3 1 0,3-1 0,4 0 0,0-8 0,17 12 0,16-8 0,8 6 0,6 2 0,7-4 0,5-1 0,-1 1 0,-7 0 0,0 1 0,4-1-555,-2 1 1,5-1 0,1 0-1,-2 1 1,-4 0 554,7-2 0,-3 1 0,2 2 0,1 1 0,-4-1 0,-10 1 0,-3 0 0,1 3 0,-1 0 0,15-3 0,-17 3 0,-2 2 0,-8-2 2772,-4-9-2772,-20-8 0,-3-6 0,1 10 0,-2 1 0,-9-3 0,13 7 0,-2 1 0,-17 2 0,0 1 0,2-2 0,1 4 0,5 1 0,21 1 0,1-4 0,5 1 0,7-4 0,4 2 0,11 3 0,5 2 0,0-1 0,0-1 0,2 0 0,-1 0 0,-5 1 0,-4-1 0,-9-5 0,-3-8 0,-3 6 0,-3-13 0,-14 14 0,-20-6 0,5 11 0,-7-4 0,9 4 0,6 0 0,2-1 0,-1-1 0,-8-1 0,-3-10 0,13 8 0,9-5 0,8 8 0,1-2 0,0 3 0,4-4 0,1 2 0,2-3 0,3-7 0,-5 11 0,4-7 0,4 23 0,-1-4 0,14 12 0,-4-9 0,0 0 0,13 3 0,-8-3 0,0-1 0,-4-6 0,0-3 0,4 2 0,-1-1 0,1-1 0,-1 0 0,-4 0 0,-1 0 0,7 0 0,-5-9 0,-9 3 0,-4-12 0,-6-2 0,-12 1 0,3 0 0,-3 0 0,-14 2 0,-3 4 0,8 4 0,-1 1 0,-11-9 0,-4 2 0,-2 12 0,1 3 0,11-3 0,1 1 0,-8 5 0,4 3 0,8 2 0,5-4 0,-1-8 0,5-4 0,4-16 0,2 2 0,1-9 0,9 15 0,21-3 0,-2 16 0,-6 0 0,2 1 0,10 2 0,-9 0 0,0 0 0,10 0 0,0-1 0,-3 0 0,-11-2 0,13-6 0,-37-3 0,-10-2 0,-11-1 0,-7 3 0,7 1 0,-2 1 0,6 3 0,0-1 0,-5-2 0,-1-3 0,-3-7 0,3-1 0,0-2 0,7 0 0,4-1 0,14-3 0,0 4 0,5 4 0,1 1 0,2 2 0,7-4 0,3 1 0,7 6 0,4-5 0,2 0 0,-8 9 0,3 1 0,1 0 0,3 0 0,-1 2 0,-2 0 0,0 3 0,5 0 0,-3 3 0,1 5 0,-2 7 0,0-1 0,4 2 0,-2-2 0,-7-2 0,-1-1 0,10 6 0,2 0 0,-7-10 0,-9-20 0,-12 3 0,-17-20 0,0 21 0,-3 0 0,-6-3 0,-3-1 0,2 1 0,3 3 0,1 0 0,-4-1 0,-2-1 0,2 2 0,4 5 0,1 0 0,-4-1 0,0 0 0,4 1 0,2 1 0,-16-3 0,25 6 0,-3 3 0,7 0 0,0 0 0,-1 11 0,0-1 0,2 6 0,1 9 0,2-15 0,0 10 0,0-16 0,0 0 0,13-2 0,6 0 0,5-2 0,13 0 0,-3-13 0,-5 3 0,-3-15 0,-21 9 0,-7-6 0,-2-1 0,-2 6 0,-1-4 0,-3 3 0,-7 12 0,-14 3 0,11 6 0,-8 6 0,19 1 0,-3 6 0,1-1 0,3-3 0,2 0 0,8-9 0,0 2 0,2-4 0,3 1 0,2 0 0,1 1 0,1-1 0,2 0 0,-2 0 0,6-1 0,7 1 0,-5-2 0,11-2 0,-16-6 0,0 1 0,-9-11 0,-3 5 0,-2-7 0,-2 7 0,-13 0 0,1 8 0,-5 0 0,6 5 0,8 2 0,-1 1 0,-1-1 0,2 0 0,-5 0 0,4-2 0,-4 6 0,7 1 0,-1 0 0,4 1 0,0-8 0,0 2 0,0-4 0</inkml:trace>
  <inkml:trace contextRef="#ctx0" brushRef="#br2" timeOffset="919903">19041 14976 24575,'-33'-7'0,"1"-1"0,-1 1 0,1-1 0,0-1 0,-1-2 0,-1 0 0,3 0 0,4 2 0,-5-2 0,3 0 0,3-1 0,-1-1 0,2 1 0,-5-2 0,5 1 0,10 2 0,-18-3 0,33 15 0,-17-2 0,0-1 0,-2-3 0,-3-1 0,-12 1 0,-3 3 0,4-2 0,-1 1 0,8 1 0,-1 2 0,2-1 0,-3 0 0,3 2 0,2 3 0,2 2 0,-12 5 0,5 5 0,15-10 0,15-10 0,4-9 0,12-7 0,3 3 0,-3 0 0,1 2 0,-21 7 0,1 0 0,-15 6 0,0 2 0,-11 0 0,5 7 0,1 2 0,0 2 0,-5 12 0,3 0 0,1 1 0,-1 1 0,8-5 0,-1-1 0,0-6 0,0-3 0,-1 4 0,-15-3 0,19-16 0,-5-13 0,9 3 0,13-20 0,15 20 0,8 3 0,-2 0 0,-6-4 0,1 1 0,4 3 0,4 1 0,-7 1 0,-6 0 0,-10 3 0,-25-18 0,6 8 0,-1 0 0,-7-7 0,-1-2 0,1-3 0,2-1 0,7 7 0,1 1 0,0-2 0,1 1 0,2-7 0,3 1 0,4 5 0,1-1 0,1-10 0,0 4 0,0-4 0,-1 10 0,0-1 0,0 1 0,-1-8 0,0-1 0,-1 2 0,0-2 0,-1 2 0,1 4 0,-1 2 0,-1-10 0,1 4 0,0 7 0,2-7 0,4 28 0,2-4 0,3 4 0,6-22 0,-8 6 0,-2-3 0,1-2 0,-2-1 0,-3-3 0,-2 0 0,-6-3 0,-1 9 0,-2 1 0,-3 5 0,-3 2 0,1 4 0,1 12 0,2 27 0,0 10 0,5-15 0,0 1-586,-1 8 1,1 5-1,-2-3 586,-5-2 0,-1-1 0,2-7 0,-2 1 0,2 1 0,0 0 0,0 0 0,1-1 0,-2-1 0,0 0 0,0 1 0,0 5 0,0 1 0,2-2 0,3-5 0,1-1 0,-2 4 0,2-4 0,6-13 0,-3-6 0,-5-3 0,-10 2 0,-5 1 0,3 1 0,-2 2 0,0-2 0,-4 2 0,-1-1 0,0 1 439,0 1 0,0-1 0,-1 1 1,1-1-440,-2 0 0,0 1 0,0-1 0,2 0 0,-2 0 0,3 0 0,2-2 0,-1 0 0,7-1 0,12-2 0,-8-2 0,3 0 0,-8-4 0,-4 0 0,7 2 0,-4 2 0,-4 0 0,-8 2 0,-6 1 0,0 0 0,3 0 0,6 0 0,4 1 0,5 0 0,-4 2-407,-4 0 1,-6 0 0,-3 2-1,1 0 1,6 1 0,8-1 406,7 3 0,4 2 0,-5 2 0,1 2 0,3 4 0,2-1 0,3 0 0,-5 12 0,14-39 0,13-25 1219,-5 11 0,1-1-1219,3-10 0,1 3 0,3-4 0,-6 6 0,-6 26 0,-2 7 0,0 17 0,0-3 0,0-1 0,0 1 0,-3 12 0,0-3 0,-1 6 0,0-1 0,0-8 0,0-1 0,-1 1 0,0 8 0,-1 1 0,-1-1 0,0-5 0,0-1 0,-2-2 0,-3 5 0,-2-2 0,-3 3 0,-5-4 0,-2-18 0,-3-4 0,3-1 0,4-1 0,2-3 0,-14-8 0,5-6 0,17-3 0,5 1 0,0-13 0,3 10 0,3-6 0,7-1 0,11-4 0,-7 13 0,0-2 0,3-2 0,1-3 0,-2 1 0,0 1 0,-1-3 0,-4-2 0,0-7 0,0-3 0,-1 1 0,-2 7 0,0-5 0,-3 1-180,-1 1 0,1-5 0,-2 2 0,-4 9 180,-8 1 0,-13 0 0,12 15 0,-12-3 0,24 7 0,12-19 0,1-2 0,2-1 0,-3 8 0,-1 1 360,3-12 0,-9 5-360,-24 19 0,-2-2 0,-5 16 0,-3 6 0,8-3 0,0 2 0,-1 4 0,1 0 0,6-2 0,2 1 0,-8 13 0,8-7 0,2 1 0,9-16 0,4-5 0</inkml:trace>
  <inkml:trace contextRef="#ctx0" brushRef="#br2" timeOffset="937090">6157 14096 24575,'30'0'0,"-6"-1"0,10-2 0,4-1 0,3 0 0,-3 0 0,-6 1 0,2 1 0,-5 0 0,6-2-469,-4 1 1,6-1 0,3 0 0,1-1 0,-2 1 0,-5-1 0,-6 1-1013,2-1 0,-4-1 2092,-1 0 0,1-1 1,-3-1-612,-2 2 0,-3-3 0,3-2 0,-2-4 334,-2-2 1,0-3-1,-2-1-334,2-7 0,-1-3 0,-3 1 0,0-2 0,-2 2 0,-4 6 0,-2 2 0,-4 1 0,0 4 0,1 12 1638,17 4 0,11 0-1607,-2-3 1,4-3-1,1 0 1,-2 0-32,2 1 0,-1 1 0,1-2 0,3-2 0,4 0 0,-2-3 0,-10-2 0,-5-9 0,-13-4 0,-18-5 0,-11-4 0,3 6 0,-5-2 0,-2-1 0,1 4 0,1 7 0,-1 3 0,1 0 0,0-2 0,-3-6 0,-1-2 0,4 0 0,9 4 0,10 3 0,6 2 0,7-11 0,11 21 0,9 5 0,2 5 0,-3 6 0,3 6 0,0 2 0,1-1-656,-4-5 1,1 0-1,0 1 1,-1-1 0,0 2 563,-1 2 1,1 1 0,-2 0 0,0 0 0,-3 0 91,6 1 0,-4 0 0,2 3-106,0 4 0,3 3 0,-2 2 0,-6-4 106,-1 2 0,-3 0 0,3-2 0,3 4 0,-2-1 0,-11-2 0,-15 0 0,-6-1 0,2-3 0,1 1 0,-1 6 0,-1 2 0,1-2 0,0-5 0,2 0 0,0 14 0,2-3 0,2-8 0,2 4 0,23-4 0,-8-14 0,4-4 0,4-4 0,5-2 0,2-3 0,-3-1 0,-2-1 0,-3-2 0,3-2 0,-2 0 0,4-1 0,0-2 0,-1-3 0,-3-3 0,-2-8 0,-2-5 0,-2-3 0,-2 0 0,0 2 0,1 1 0,-2 2 0,-1-1 0,-1-2 140,0-2 0,0-2 0,0 0 1,-3 0-1,-4 4-140,-2-1 0,-4 2 0,-3 3 0,-3-3 0,-1 2 221,1 5 0,-1-1-221,-11-7 0,0 0 0,9 8 0,3 0 0,-8-9 0,10 2 0,28 5 0,9 6 0,-15 9 0,2 3-409,9 1 0,5 1 0,-3 2 409,0 2 0,-1 1 0,4 0 0,1 2 0,-9 1 0,0 0 0,-1 5 0,5 7 0,-1 5 0,-1 1-208,-1 1 0,0 1 0,-1 3 208,-2-1 0,0 3 0,1 0 0,-1-1 0,-3-5 0,-1 0 0,1-1 0,4-3 0,6-3 0,4-1 0,2-3 0,0-1 0,-4 0 0,-3-1 0,-2 0 0,0-2 0,1-2-67,4-3 0,2-2 0,2-1 1,-3-2-1,-3-2 67,3-3 0,-4-3 0,1-4 0,-5 0 0,1-3 0,1-3 0,-2 1 0,-2 1 0,-2 1 0,-2 1 0,-1-1 0,1-1 0,2-1 0,2 0 0,0-1 0,-3-1 0,-5 0 0,-1-10 0,-7-1 0,1 3 0,3-2 0,2 3 0,0 2 0,1 1 0,1 5 0,8 2 0,-2 13 0,3 3 577,3 1 0,-2 0-577,0 0 329,-5 9 0,-1 6-329,-4 3 0,-2 2 0,-5 2 0,0 0 1638,7 0 0,1-1-1527,8 2-111,-10-9 0,1 0 0,11 5 0,-2-1 0,-9-7 0,4-3 0,-6-3 0,11 7 0,-19-6 0,3 8 0,-10-2 0,0 1 0,-14 10 0,-5 4 0,6-7 0,-2 1 0,-2 3 0,-3 2 0,1-2 0,1 2 0,1 0 0,-1-3 0,-1 0 0,2-2 0,-7 9 0,6-9 0,1-4 0,11-10 0,8-1 0,14-1 0,12-2 0,5 0 0,-2-1 0,4-1 0,3-1 0,0 1 0,-2 0-319,-5 2 0,0-1 1,-1 1-1,1 0 1,2-1 318,-2 0 0,2-1 0,1 0 0,1 0 0,-1 0 0,-2 0 0,-3 1 0,3 0 0,-3 1 0,-2 0 0,0 0 0,16-4 0,-12 9 0,-25 26 0,-15 12 0,-3-18 0,-5 2 0,-4 1 0,-1 2 0,0-2 0,1 0-312,1-1 1,0 0 0,1-1 0,-1 2 0,0 1 311,1-1 0,-3 4 0,0 0 0,1 1 0,4-1 0,5-3 0,9-3 0,12 0 0,9-2 0,5-3 0,-3-3 0,4 4 0,6-9 0,-6-12 0,6-4 0,4-3 0,2-3 0,1-2 0,-1-3 0,-3 0 0,-4-2 0,-1-3 0,-1-2 0,0-2 0,0-1 0,-1 0 0,1 1 0,0 1 0,-1 2 0,0 0 0,0 1 0,0 0 0,0 0 0,0-1 0,0-1 0,0-1 0,-1 0 0,2-1 0,-1-1 0,2-1 0,-2 0 0,1 0 0,-2 0 0,-2 1 0,-1 0 0,-3 2 0,3-6 0,-4 2 0,-2 0 0,-1-1 0,0-4 0,-1 0 0,1-4 0,-1-2 0,-1-1 0,-3 1 0,-3 1 0,-6 3 0,-5-2 0,-6 3 0,-4 0 0,-1 2 0,-1-1-595,0 0 1,-2-1 0,0 1-1,-3 2 1,0 4 594,-5 1 0,-2 4 0,-1 2 0,-2 2 0,1 4 0,-2 1 0,-1 2 0,1 2 0,3 0 0,-5 1 0,2 1 0,0 0 0,2-1 0,-2-1 0,1 1 0,3 1 403,1 2 1,1 2 0,4 5-404,-4 16 0,4 4 0,-2-5 0,3 2 0,7 6 0,3 4 0,5-2 0,6 2 0,6-4-276,6-1 0,7-4 276,6-7 0,5-5 0,-6-5 0,2-3 0,1-2 0,8-2 0,0-3 0,-2-1 0,0 2 0,0-3 0,-6-3 0,3-2 0,1 0 0,1 1 0,-2 3 0,2 2 0,0 1 0,0 0 0,-1-1 0,3-2 0,-1 0 0,0 0 0,1 1-109,-2 3 1,3 0-1,-1 1 1,-2 2 0,-3 1 108,10 3 0,-4 4 0,-5 1 0,1 3 896,-1 4 1,2 4-1,-2 1-896,-5-3 0,-2 1 0,1 1 0,-3 0 0,1 0 0,0 1 0,-2-1 0,2 0 0,-1 0 0,-2-2 315,0 4 1,-1-2-316,12 2 2324,-18 7-2324,-5-8 360,2 12-360,2-7 0,-2-6 0,0 0 0,4 10 0,-2-5 0,1 1 0,0 2 0,0-1 0,5 7 0,0 1 0,-2-5 0,-3-3 0,1-1 0,2 5 0,2 7 0,1-3 0,-2-9 0,10-8 0,-13-40 0,-3-8 0,5 7 0,-14-13 0,1 0 0</inkml:trace>
  <inkml:trace contextRef="#ctx0" brushRef="#br2" timeOffset="941360">13870 10500 24575,'-23'-10'0,"1"1"0,-3 0 0,-5 0 0,-1 0 0,-2 1 0,0 1 0,-1 1 0,-2 1 0,0 0 0,0 0-547,4 0 1,1 0 0,-1 0 0,0 0 0,0 0 0,-1 1-1,0 1 1,-2 1 0,1 0 0,0 0 0,-1 2 0,1 1 139,-1 2 1,-1 1-1,1 1 1,0 1-1,1 0 1,1 0 406,-5 0 0,3 0 0,0 0 0,-3 2 0,7 0 0,-3 1 0,0 1 0,0 1 0,2-1 0,3 1 289,1 1 1,2 0-1,1 1 1,-2 3-290,-2 2 0,-1 2 0,0 1 0,0 1 0,3-1 0,0-1 0,2-1 0,0 2 0,-2 4 0,7-4 0,-1 2 0,-1 3 0,-1 2 0,0 1 0,0 1 0,0-1 0,2 0 0,2-1 0,1-3 0,0 4 0,2-2 0,2-1 0,1 1 0,-1 0 0,-1 1 0,-3 3 0,-2 2 0,-1 1 0,0-1 0,2 0 0,3-2 0,4-4 540,1 8 0,4-3 0,4-5-540,0-4 0,5-3 0,16 10 0,-1-9 0,6-2 0,3-8 0,3-2 0,0-1 0,-5-1 0,-2-1 0,5 1-126,0-2 0,3 2 1,3-1-1,2 0 0,2-2 1,1-1 125,-8-3 0,2 0 0,2-2 0,1-1 0,2 0 0,-1-1 0,1 0 0,-1 1 0,0-1 0,-1 1 0,-2 1-181,4 0 0,-1 1 0,-1 0 0,-1 0 1,0-1-1,1 1 0,1-1 0,2-2 181,-6 1 0,2-1 0,1 0 0,0-1 0,1 0 0,1 0 0,-1-1 0,-1 1 0,0-2 0,-1 1 0,-3 0 0,-1 0 0,7-3 0,-2-1 0,-1 0 0,-2 0 0,-1 0 0,-1 1 0,-1 0-450,7-2 1,-2 1-1,-1 0 1,3-1 449,-4 1 0,4-1 0,1 0 0,-1 0 0,-2 1 0,-4 1 0,3-1 0,-5 0 0,3 0-327,3-3 0,2-2 1,-1 0-1,-3 1 327,-8 3 0,-2 1 0,1-2 124,3 0 1,1-1 0,0-2 0,-5 0-125,-1-13 0,-4-2 0,1 5 0,0-2 0,-2-1 1092,-1-4 0,-2-2 0,-2 1-1092,-2 4 0,-1 2 0,0-2 0,0-5 0,1 0 0,-2 2 1638,0 4 0,-1-1-1618,-2-1 0,2-5 1,-4-1-1,-4 4-20,-8 5 0,-6 2 0,-2-1 177,2-1 1,-1-2 0,-3 0 0,-1 1 0,-2 3-178,-2 5 0,-2 3 0,-2 1 0,1 1 0,-1 0-581,1-1 0,-1 0 0,1 0 1,-1 1-1,1 2 581,-4-2 0,1 1 0,0 2 0,-1 1 0,0 0 0,0 2 0,-1 0 0,1 2 0,0 0 0,0 1 0,0 1 0,-1 1 0,1-2 0,-1 1 0,0 1 0,-1 4-58,0 3 0,-1 3 1,0 2-1,-1 2 1,2 3 57,5 0 0,1 2 0,0 2 0,0 1 0,1 1 0,-1-1 0,-1 1 0,-1 1 0,1-1 0,0 2 0,0 1 0,0 2 0,4-1 0,-1 3 0,0 1 0,1 0 0,0 1 0,1-1 0,2-2 0,2-2 0,-3 4 0,3-4 0,1 1 0,-2 1 0,2-1 0,-2 2 0,-1 2 0,1-2 0,2-2 0,3-6 0,-2 1 0,2-3 0,-9 12 0,2-2 0,7-9 0,3-4 1183,6-2-1183,2-3 3092,3 8-3092,1 8 0,0 12 0,0 5 0,1 0 0,-1-4 0,1-4 0,0-3 0,0 1 0,-1 5-365,1-5 1,-1 4 0,0 3 0,0 2 0,-1 0 0,2 0 0,0-1 0,0-2 0,2-4 280,2 5 0,1-3 0,1-2 0,0-1 0,-2 1 1,-2-1-1,-2 2 0,0-1 0,1-3 0,2-4 0,10 3 1,0 1-1</inkml:trace>
  <inkml:trace contextRef="#ctx0" brushRef="#br2" timeOffset="943825">21221 14529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58:18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4942 15552 24575,'15'21'0,"-1"1"0,0 0 0,0 0 0,0-1 0,2 0 0,4 2 0,2 0 0,-2-2 0,-2-1 0,-1-2 0,3 1 0,-2-1 0,-5-5 0,2 4 0,3 7 0,-1-5 0,-1 0 0,0 0 0,-6-7 0,5 3 0,-1-1 0,-5-3 0,12 11 0,-14-16 0,-3-1 0,0-1 0,-1-2 0,-1 0 0</inkml:trace>
  <inkml:trace contextRef="#ctx0" brushRef="#br0" timeOffset="2184">5280 15576 24575,'-13'32'0,"0"1"0,0-1 0,1 0 0,0-1 0,2-3 0,-1-1 0,-1-2 0,-1-1 0,2-5 0,-3 6 0,3-6 0,-1 3 0,-2-2 0,-3 5 0,2-3 0,4-5 0,0 1 0,-4 4 0,-2 2 0,3-4 0,4-1 0,3-6 0,0-1 0,2-4 0,-4 6 0,-1 9 0,-4-2 0,1 0 0,1 6 0,1-8 0,2-3 0,6-6 0,1-2 0,0-3 0,2-3 0</inkml:trace>
  <inkml:trace contextRef="#ctx0" brushRef="#br0" timeOffset="5121">6920 14182 24575,'19'25'0,"0"0"0,0 0 0,3 3 0,0 0 0,-1-2 0,2 3 0,-2-1 0,3 0 0,-6-4 0,-12-12 0,0 3 0,6 6 0,2 3 0,-1-1 0,5 5 0,-12-15 0,4 1 0,-5-9 0,-1-4 0,4 9 0,0-4 0,5 11 0,-6-9 0,1 2 0,-5-6 0,-1-1 0,-2-1 0</inkml:trace>
  <inkml:trace contextRef="#ctx0" brushRef="#br0" timeOffset="7105">7196 14178 24575,'-3'31'0,"1"1"0,0-1 0,-2 0 0,-2 0 0,0 2 0,0 1 0,1 0 0,0 1 0,0 1 0,0 0 0,-1-1 0,-1-3 0,0 1 0,-1-1 0,1-2 0,0-3 0,0 0 0,1-3 0,-1-1 0,-3 5 0,-1-5 0,1-4 0,-1 1 0,1-5 0,9-8 0,-5 2 0,5-4 0,-1-2 0</inkml:trace>
  <inkml:trace contextRef="#ctx0" brushRef="#br0" timeOffset="9955">5373 16229 24575,'-2'23'0,"1"0"0,1 5 0,-2 3 0,2-23 0,0 3 0,0-4 0,0 6 0,2 0 0,9 15 0,-1-10 0,8 7 0,0-13 0,-2-4 0,3-4 0,13-11 0,-17-11 0,1-3 0,0 10 0,-1-1 0,-1-12 0,-6-1 0,-6 9 0,-2-3 0,-2 3 0,-9-2 0,5 8 0,-7-1 0,3 5 0,2 1 0,-5 0 0,3 1 0,-6 2 0,5-3 0,-18 2 0,3-1 0,0 3 0,2-1 0,16 2 0,-2 0 0,5 0 0,-6-2 0,6 0 0,-3-2 0,5 1 0,1 1 0</inkml:trace>
  <inkml:trace contextRef="#ctx0" brushRef="#br0" timeOffset="12339">6864 15024 24575,'0'23'0,"0"0"0,2 8 0,1-1 0,-2-8 0,1-1 0,1 3 0,0-2 0,-1-2 0,-2-7 0,0 5 0,0-3 0,0 7 0,0 4 0,0 5 0,0-12 0,0-2 0,0-15 0,0 0 0</inkml:trace>
  <inkml:trace contextRef="#ctx0" brushRef="#br0" timeOffset="29109">7349 14046 24575,'-8'-32'0,"1"0"0,-1 0 0,0-1 0,0-2 0,0-1 0,-1 1 0,0 6 0,1 0 0,-2 0 0,1 0 0,0-1-547,1-1 1,-1-1 0,1-1 0,-1 1 0,1 3 0,1 2-230,-1 1 1,1 2 0,0 0 775,-1-9 0,-1-1 0,2 5 1673,-2-6-1673,2 14 0,1 1 905,-3-10-905,-1 1 0,4 16 0,0-4 3025,3 19-3025,2-2 0,2 4 0,0 1 0,1 1 0,-2-5 0,0-10 0,-2-19 0,-2-6 0,-5 6 0,0 0 0,1-9 0,-2 2 0,-1 17 0,-1 5 0,2 6 0,4 7 0,17 0 0,0 0 0,11 0 0,0 0 0,-6-4 0,2 1 0,-8-4 0,3-1 0,-8 2 0,3-5 0,-1 2 0,-4 0 0,1 0 0,-8 3 0,-1-1 0,-2 3 0,1-1 0,4 1 0,-5-6 0,3-7 0,-9-9 0,-4-3 0,-1 0 0,1 1 0,1 9 0,-3-2 0,3 6 0,-1 5 0,1 2 0,-3 3 0,-14 7 0,8 6 0,-4 6 0,11 5 0,7-5 0,-1 2 0,8-2 0,1-2 0,2 13 0,0 3 0,1 6 0,0-6 0,2 1 0,4-7 0,2-2 0,8 9 0,-3-12 0,3 0 0,4-3 0,5 0 0,-2-1 0,0-1 0,0-1 0,2 0 0,2 1 0,0-2 0,0-2 0,-1-2 0,0-7 0,1-11 0,-2-7 0,0 2 0,12 5 0,-6-7 0,-20-5 0,-4-9 0,-3-4 0,-2-2 0,-1 3 0,-1 7 0,-4-4 0,-2 2 0,1 1 0,-1-5 0,0-1 0,-2 4 0,0 10 0,-9 6 0,-3 1 0,7 13 0,1 2 0,0 0 0,-2 0 0,-6 4 0,-7 7 0,-2 7 0,7-3 0,1 0 0,0 3 0,-2 3 0,21-17 0,2 4 0,0 4 0,0-2 0,0 2 0,0-7 0,0 1 0,0-3 0,0-1 0</inkml:trace>
  <inkml:trace contextRef="#ctx0" brushRef="#br0" timeOffset="31430">6974 13448 24575,'31'-14'0,"-1"0"0,1 0 0,0-1 0,-3 6 0,2-1 0,1 1 0,2 0 0,-1 0 0,-1-1 0,-1 0-656,6-3 1,-2-2-1,-1 0 1,1 0 0,1 2 186,-4 2 1,2 1 0,1 1 0,0-1 0,-2 1 0,-4 1 0,-4 0-159,8-6 0,-6 2 1726,-1 2 1,-1 0-1100,8-6 1239,-27 13-1239,-10 5 0,3 3 0,0-2 0,2 1 0</inkml:trace>
  <inkml:trace contextRef="#ctx0" brushRef="#br0" timeOffset="33679">7180 13778 24575,'0'26'0,"0"1"0,0-1 0,0 3 0,0 2 0,0 0 0,0-3 0,0-1 0,0-1 0,0 0 0,0 8 0,0 2 0,0-10 0,0-10 0,0 10 0,0-9 0,2 10 0,1-7 0,-1 0 0,2 0 0,2 9 0,-4-26 0,3-1 0,-3-2 0,0 0 0</inkml:trace>
  <inkml:trace contextRef="#ctx0" brushRef="#br0" timeOffset="35629">7189 13812 24575,'32'12'0,"-1"-1"0,3 1 0,2 2 0,-10-3 0,2 2 0,0-1 0,-2 0 0,0-1 0,-2-1 0,-1 0 0,11 3 0,-4-3 0,5 1 0,-17-5 0,5-1 0,-17-3 0,-1-2 0</inkml:trace>
  <inkml:trace contextRef="#ctx0" brushRef="#br0" timeOffset="53986">12211 11426 24575,'-34'0'0,"12"2"0,-4 1 0,-3 1 0,-6 1 0,-3 0 0,1-1 0,5 1 0,2-2 0,4 1 0,-4-1-640,1 2 1,-4 0-1,-1 1 1,3-1-1,6-2 640,1-2 0,3-1 503,-4 2 0,-2 1-503,-7-3 0,0 1 0,6 1 0,1 1 0,-11 0 0,3 0 0,8 1 262,3-1 1,-2-1-263,5 1 0,1-1 0,1 1 0,-1 0 0,-6 1 0,1 0 1667,5 3-1667,-5 0 0,-1 6 0,0 1 0,0 1 0,7-6 0,0 1 0,-6 6 0,1-1 0,5-3 0,2-1 0,-6 6 0,4-3 0,1 0 0,1 1 0,-2 4 0,6-6 0,-8-2 0,9-6 0,-9 1 0,10-1 0,-3 2 0,0 0 0,2 1 0,-7 0 0,2 2 0,0 1 0,-7 1 0,5-1 0,2 0 0,2-4 0,-11 9 0,6-5 0,-1 4 0,6-5 0,8-5 0,-8 0 0,7-3 0,-4-2 0,7 0 0,1 1 0,2 0 0,2 1 0</inkml:trace>
  <inkml:trace contextRef="#ctx0" brushRef="#br0" timeOffset="78593">8480 10210 24575,'34'3'0,"-10"0"0,6 0 0,-2 1 0,6 0 0,3 0 0,-1 1 0,-5-1 0,0 0 0,-3 0 0,3 0-656,0 0 1,5 0-1,0 0 1,-3-1 0,-6 0 475,-3-2 0,-4 0 656,10 0 0,0-2-476,-10 1 0,-1 0 636,17 0-636,-8 0 0,-4-1 0,1 0 0,5-2 0,-6 1 0,0 1 0,12-1 1893,-13 2-1893,-2 0 0,1 0 156,4 0-156,3 0 0,-3 0 0,-5 0 0,-8 0 0,-2 0 0,-10 0 0,0 0 0,-5 0 0</inkml:trace>
  <inkml:trace contextRef="#ctx0" brushRef="#br0" timeOffset="81127">6536 10902 24575,'20'0'0,"0"0"0,9-1 0,7 0 0,3-1 0,-2 1 0,-6 1 0,-1 0 0,2 0 0,1-1-547,1 0 1,2 0 0,2-1 0,0 0 0,-1 1 0,-2-1-110,0 1 1,-2 0-1,-1 1 1,1-2 0,1 0 197,-1 0 1,0-2 0,1 0 0,1 0-1,0 1 1,-1-1 220,0 1 0,2 0 0,-1 0 0,-1 0 0,0 0 1,-1-1 236,-1 0 0,-1 0 0,-1-1 0,0 1 0,0 0 496,7 0 1,2 1 0,-4 1-1,-6 0-496,-9 0 0,-2 1 0,4 1 0,-3 0 0,-5 0 3276,-3 0-2401,1-5 763,6 2 0,3 0-332,13-6-1306,0 6 0,1 1 0,-1-1 0,-10 3 0,0 0 0,12 0 0,-13 0 0,5 2 0,-21-2 0,4 2 0,0-2 0,-1 0 0,2 0 0,-5 0 0,-2 0 0,-1 0 0</inkml:trace>
  <inkml:trace contextRef="#ctx0" brushRef="#br0" timeOffset="91031">16848 11751 24575,'18'25'0,"0"0"0,0 0 0,-2-2 0,3 2 0,-2-2 0,4 4 0,3 4 0,2 2 0,0-1 0,-2-2 0,-2-4-820,2 2 1,-2-4 0,0-1 0,1 3 272,-2-2 1,2 2 0,0 1 0,0 0 0,-1-2 0,-2-4 400,4 3 1,-2-3 0,0-2 492,7 4 1,-1-1-348,-4 0 0,1 0 0,1-1 0,2 1 0,-2 0 0,2 1 0,-1 1 0,-1-3 0,1 2 0,-2-3 0,-5-3 0,0 0 349,4 2 1,3 2-1,1 4-349,-5-3 0,2 2 0,0 2 0,-1 0 0,-1-2 0,0 0 0,-1-2 0,0 0 0,1 4-447,-1-1 1,3 4 0,0 1 0,0 1 0,-3-3-1,-4-4 447,-1 1 0,-4-4 0,2 3 0,1 3 0,2 3 0,0 2 0,0 0 0,-1-4 971,1 1 1,0-2 0,3 5-972,-6-9 0,3 2 0,1 3 0,2 2 0,1 0 0,-1 0 0,0-1 0,-2-2 0,-1-2 0,2 2 0,-2-3 0,-1-2 0,1 2 0,1 1-41,1 1 1,1 1-1,1 1 1,1 1 0,-1-1-1,-2 0 1,-1-3 40,5 6 0,-3-1 0,-1-2 0,-1-1 0,-2-1 0,-2-1 0,1 1 0,2 3 0,0 2 0,-1-3 0,-1 2 0,-2-4 204,8 3-204,-8-10 0,5 4 0,2 4 0,2 1 0,0-1 0,-1-2 0,0 0 0,-1-1 0,1-1 0,1 2 0,1 1-248,-1-1 1,1 3 0,1 0 0,0 1 0,1 0-1,-2-1 1,0-2 247,2 3 0,-1-1 0,0-1 0,-1-1 0,0-1 0,3 1 0,-1-1 0,0 0 0,0-1-528,0 1 0,1 1 0,0-2 1,-1 0 527,-5-5 0,0 0 0,-1-1 0,2 1-116,1 2 0,2 1 1,-1 0-1,0 0 1,-4-4 115,4 5 0,-1 0 19,0 1 1,4 4 0,-1 0 0,-3-2-20,-5-4 0,-2-1 0,0 0 0,2 3 0,1-1 0,-1-1 1638,0 3 0,-3-5-1444,-7-7 1,-6-8 0,-2-3 0</inkml:trace>
  <inkml:trace contextRef="#ctx0" brushRef="#br0" timeOffset="103959">1350 12349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5:00:59.7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7562 16198 24575,'24'5'0,"-6"2"0,0 1 0,2 2 0,-1 2 0,1 5 0,-1 0 0,-3-4 0,-2-1 0,-2 4 0,0 1 0,5 1 0,0-1 0,3 4 0,-6-6 0,-2-3 0,-6-10 0,-1 0 0,1-2 0,1-15 0,-4-2 0,1-8 0,-4 6 0,0 4 0,0-6 0,0 7 0,0-9 0,0 10 0,-1-10 0,0-2 0,-2 8 0,1-6 0,-2 7 0,-4 25 0,-9 11 0,3 11 0,-3-3 0,0 1 0,4-12 0,-1 0 0,4-3 0,0-3 0,2-1 0,-5 1 0,-3 2 0,4-7 0,-3 2 0,8-8 0,0 0 0,3 0 0,1 1 0,2 8 0,1 1 0,0-3 0,0-4 0,0-13 0,0-1 0,0-3 0,0 3 0,0 2 0,0 6 0,0 10 0,0-2 0,0 6 0</inkml:trace>
  <inkml:trace contextRef="#ctx0" brushRef="#br0" timeOffset="37863">8114 16398 24575,'24'1'0,"1"1"0,1 2 0,7 4 0,5 1 0,1 1 0,1-1 0,-5 0 0,-4-2 0,2 0 0,-5-1 0,5 1-257,-4-1 0,4 2 1,5 1-1,1 0 1,-1 0-1,-2-1 1,-5-2-1,-5-1 257,5-1 0,-4-2 0,10 1 0,0-1 310,-8-1 0,-2 0-310,1-1 349,0-2-349,-16 2 0,-5-4 0,28-3 1051,-9 3-1051,-2 1 0,6 0 0,0-1 0,-1 2 0,1 0 0,1 0 0,1 0 0,1 1 0,-1-1 0,-4 0 0,-2-2 0,-1 2 0,-4 2 0,-1-1 16,13-1 1,1-1-17,-10 0 0,2 0 0,3 0 0,4 0 0,-3-1 0,0-2 0,-1 0 0,7-4 0,-2-1 0,-12 4 0,-2 0 0,7-3 0,-3 0 0,-6 0 0,3 2 0,-9 3 0,5-2 0,-2 0 0,-4 2 0,-4-1 0,-7 6 0,-3-2 0,-25 4 0,0 6 0,8-5 0,-1 1 0,-10 6 0,9-5 0,-10 3 0,13-3 0,-7 1 0,13-4 0,4-2 0,-7 2 0,10-2 0,-7 2 0,10-4 0,-3 0 0,1-5 0,0 4 0,-3-5 0,5 0 0,1-5 0,7-2 0,9-5 0,-2 4 0,18-3 0,-12 11 0,11 1 0,-10 7 0,4 0 0,1 0 0,-7 0 0,4 0 0,-3 0 0,-14 0 0,-4 0 0,-12-4 0,-10 3 0,-5-3 0,-8 4 0,3 4 0,7-1 0,1 4 0,16-2 0,0-3 0,3 0 0,1-2 0,0 0 0,-1 0 0,-1-4 0,-3-1 0,-1-2 0,-1 1 0,-5-1 0,5 0 0,-9-5 0,10 0 0,-3 5 0,5-2 0,0 9 0,0-2 0,-1 0 0,0 1 0,0-9 0,-16 0 0,10-5 0,-10 3 0,13 3 0,0 0 0,2 1 0,-5-7 0,-3 7 0,-3 0 0,-1 0 0,0 1 0,1 0 0,1 1 0,-10 0 0,26 3 0,2-1 0,0 0 0,2-1 0,0 1 0,0-3 0,0 2 0,0-6 0,0 3 0,0-4 0,0-1 0,-12-9 0,-1 1 0,-8 4 0,-3 1 0,-1 1 0,6 6 0,2 1 0,5 4 0,3 1 0,-5 1 0,4-2 0,-21-6 0,12 1 0,0 1 0,-4-1 0,-4-6 0,1 1 0,6 5 0,1 0 0,-3-3 0,-1-2 0,1 1 0,-5-1 0,0-1 0,3 3 0,-2-1 0,0-1 0,-5-1 0,-1 0 0,-2-1 0,8 4 0,-2 0 0,-1 0 0,1-1 0,1 2-632,0-2 1,1 1-1,0 0 1,-1 0 631,-3-1 0,0 1 0,0-1 0,2 1 0,3 1 0,1 1 0,2 0 0,-3 0 0,1 0 0,-4-2 0,-3 1 0,-2 3 0,-3 2 0,3 1 0,6-1 0,-1 2 0,-4 1 0,-4 2 0,7 2 0,-1 7 0,3 0 0,-8 2 0,12-2 0,-1 1 0,-8 1 1263,5-1 0,2-1-1263,8-6 0,-5 1 0,7-3 0,-3 2 0,-13 1 0,3 3 0,1 0 0,-5 3 0,2-2 0,6-2 0,-1 0-186,-2 2 1,-3 2-1,3-2 186,6-4 0,2 0 0,-6 1 0,0 0 0,1 1 0,0 1 0,-10 1 0,0 0 0,10 1 0,-1 1 0,-5 3 0,-3 1 0,5 1 0,7-3 0,2 1 0,-4 0 0,-2 1 0,3 0 0,3-2 0,1 0 0,1-1 0,-1 0 0,-1 2 0,-2-1 0,1 1 0,-2 0 0,1 1 0,-2 0 0,2 0 0,-5 0 0,0 1 0,3 1 0,-2 1 0,2-2 0,5-4 0,2 0 0,-1 1 0,1 0 0,-7 5 557,2-2-557,-6 8 0,2-4 0,1 0 0,3-4 0,8-2 0,-3-3 0,4 3 0,2-7 0,-7 6 0,5-8 0,-7 6 0,11-9 0,-9 4 0,3-3 0,-10 3 0,-9 3 0,7 0 0,7 0 0,1 2 0,-6 2 0,-3 6 0,9-7 0,-2 3 0,-3-2 0,7-3 0,-5 2 0,7-7 0,0 4 0,-5-2 0,-2 4 0,-5-4 0,5 0 0,2-3 0,9-2 0,1 0 0,2 0 0,-6 0 0,6 0 0,-2 2 0,1 1 0,-3 1 0,-6 1 0,2-3 0,2 0 0,6-2 0,3 0 0,0 0 0,-1 0 0,1 0 0,0 0 0,-1 0 0,3-2 0,0 0 0,2-2 0,0-1 0,0-3 0,0 3 0,2-3 0,0 5 0,1-3 0,0 4 0,0-5 0,-1 3 0,2-2 0,-2 1 0,3-3 0,-1 1 0,0 0 0,0 3 0,1 2 0,1-2 0,1 1 0,-2-4 0,0 3 0,-4-1 0,7-7 0,-7 4 0,5-7 0,-4 4 0,-2-2 0,4 1 0,1-10 0,2 9 0,0-3 0,-3 8 0,0 8 0,0-8 0,3 3 0,2-4 0,-3 5 0,0 0 0,7-3 0,-7 2 0,8-3 0,-9 3 0,3 1 0,11-10 0,-8 8 0,13-10 0,-15 4 0,-1 0 0,-6 0 0,-16 4 0,2 3 0,-13 2 0,9 1 0,-2 2 0,0 0 0,0 0 0,-8 0 0,6 2 0,-2 1 0,6 4 0,0-2 0,-6 6 0,14-7 0,9 2 0,21-11 0,1 0 0,2-5 0,-1-5 0,-6 3 0,10-3 0,-13 7 0,13-4 0,3 3 0,-5-3 0,6 0 0,-22 1 0,2-2 0,-10 4 0,-23-2 0,2 6 0,-1 1 0,-11-2 0,-3-1 0,29 7 0,1-2 0,2 0 0,0-6 0,2 2 0,4-4 0,19 3 0,-7 0 0,9 0 0,-14 0 0,0-4 0,-2 3 0,-1-4 0,-8 9 0,-18-1 0,-2 4 0,2 0 0,-2 0 0,-6 2 0,-1 3 0,2 8 0,10-1 0,1 1 0,-6 3 0,-2 5 0,14-15 0,2-3 0,-4 1 0,0-4 0,3 0 0,0-4 0,5-12 0,2 7 0,-2-7 0,-2 14 0,-1 2 0,23-20 0,3-6 0,2-3 0,0 1 0,0-3 0,-4 4 0,0-1 0,-4 2 0,-4 4 0,-4 1 0,-1 1 0,-2 2 0,-2 2 0,-2 4 0,-6 5 0,3 5 0,-8-20 0,9 4 0,-2-12 0,4 8 0,0 2 0,0 8 0,2-5 0,2 8 0,1-6 0,2 2 0,3-11 0,1-4 0,-2 8 0,-1-1 0,2-6 0,1-3 0,-1 3 0,-2 5 0,0 3 0,-1-5 0,-2 4 0,0 5 0,0-5 0,-2 9 0,4-21 0,2-1 0,-2 5 0,-1-5 0,-1 6 0,1-3 0,-1 0 0,0 2 0,0 1 0,0 2 0,1-2 0,-1-7 0,1-4 0,0 0 0,-1 5-624,3-1 1,-1 1 623,-2 6 0,0-2 0,-1 2 0,2-4 0,1 2 0,-1 9 0,0 1 0,1-13 0,1 5 0,-8 3 0,0 4 0,3-1 0,6-6 0,3 1 0,-7 7 0,2 2 623,7-1 1,1 4-624,-7 2 0,7 3 0,3-10 0,-3 7 0,8-13 0,-5 9 0,-6 0 0,1-3 0,2 1 0,-1-1 0,-3 0 0,0 1 0,7-14 0,-11 13 0,-2 3 0,-3-1 0,-2 4 0,0 0 0,0 4 0,5-16 0,-1-1 0,1-1 0,0-2 0,-1-1 0,-1 1 0,0 6 0,0 1 0,-2-1 0,0 3 0,-1 2 0,1-11 0,1-5 0,2 9 0,1 0 0,0-2 0,0-7 0,0-2 0,2 1-699,1 0 0,1 0 0,0 2 699,-1 4 0,0 1 0,-1 3 0,0-2 0,-1 2-80,3-6 0,-1 3 80,-2 1 0,3 0 0,0-1 0,4-1 0,-5 8 0,2 0 0,5-8 0,-3 7 0,2-3 0,-2 1 0,1-3 0,0 1 0,1 0 0,1-1 0,-1 1 0,1-2 0,-1-1 0,0-1 0,1-4 0,-1 4 0,-1 4 0,-1 1 0,3-11 0,-3 2 0,-6 12 0,0 3 0,5-10 0,-2 3 0,3-4 0,0 0 0,0 7 0,0 0 0,0-2 0,2-5 0,0-2 0,-1 3 0,3-2 0,-1 3 1039,-2 3 0,-2 5-1039,-3 9 179,7-2-179,3-11 0,-1 8 0,-1-3 0,2-3 0,-3 5 0,1 0 0,0 1 0,1-2 0,0 0 0,2-2 0,-1 0 0,4-1 0,0-2 0,3-3 0,1-4 0,-3 3 0,-5 7 0,-2 0 0,3-10 0,-2 2 0,-5 7 0,1-2 0,2-2 0,-3 9 0,1 1 0,2-5 0,-1 1 0,-1 4 0,-6 8 0,1 2 0,-1 3 0,0 2 0,1 0 0,0-4 0,-1 2 0,2-5 0,-5 3 0,5-3 0,4-1 0,3 0 0,14-7 0,-7-1 0,6 1 0,-14 4 0,-6 4 0,-5 6 0,1-3 0,-1 4 0,2 0 0,-1 0 0,1 4 0,1-3 0,4 3 0,18-16 0,-8 6 0,-1-4 0,1-2 0,1-1 0,-6 2 0,0 1 0,0-1 0,-1 1 0,-10 9 0,-3 1 0,0 5 0,-2 5 0,2 2 0,5 2 0,4-2 0,13 3 0,0-6 0,2 1 0,8 2 0,1 0 0,-7-3 0,0-2 0,-2 0 0,-4-2 0,-10-5 0,0 0 0,25 0 0,-21 2 0,4-2 0,-3 2 0,-9 3 0,0-3 0,-1 4 0,-3-4 0,2 7 0,9 2 0,1 0 0,2 0 0,0 2 0,-1 1 0,-3-4 0,-7 0 0,2-1 0,-3-3 0,-1 4 0,1-2 0,-1 6 0,-1-6 0,7 9 0,-5-9 0,8 11 0,-7-11 0,10 17 0,-8-13 0,8 13 0,-4-6 0,3 4 0,-4-4 0,-5-4 0,-5-9 0,-2-1 0,0 1 0,0 0 0,-2-1 0,-4 9 0,2-6 0,-2 9 0,6-8 0,0 0 0,0-3 0,5 3 0,2-4 0,3 2 0,11-3 0,-6-3 0,6 3 0,11-3 0,-13 1 0,0-2 0,0 0 0,-1 0 0,2 0 0,-9 0 0,0 0 0,-8 2 0,3 2 0,-6 1 0,1-1 0,2-2 0,1 2 0,0-3 0,-1 5 0,1-4 0,-2 4 0,2 1 0,3 9 0,3 3 0,-3-3 0,2-1 0,-7-11 0,4 2 0,-5-1 0,5-1 0,-4-2 0,2 0 0,6-1 0,-4 1 0,4-2 0,-4-2 0,-1-3 0,2-2 0,1-11 0,-4 6 0,2-12 0,-3-6 0,-1-3 0,4-1 0,-4 9 0,3 8 0,-5 2 0,0 4 0,-2 4 0,-28 5 0,15 2 0,-16 0 0,18 0 0,5 4 0,-1-1 0,3 3 0,2 0 0,1-1 0,6-1 0,7-2 0,8-2 0,9 0 0,-11 0 0,6 0 0,-17 0 0,4-2 0,-3-9 0,-3-3 0,-3-3 0,-11 1 0,2 11 0,-6 1 0,7 4 0,-2 0 0,1 0 0,-2 0 0,6 0 0,-6 4 0,0 5 0,1 0 0,-9-1 0,11-8 0,-3-5 0,5-4 0,-1-13 0,-4-2 0,2-4 0,-3-4 0,-3 3 0,-3-2 0,2 2 0,2 0 0,1 1 0,-2 2 0,-1 0 0,6 15 0,8 22 0,2 1 0,-2 10 0,1-9 0,-1 6 0,2-11 0,2 2 0,6-4 0,1-3 0,25-7 0,-24-8 0,13-15 0,-31 9 0,-2-4 0,-9 8 0,3 6 0,-12-5 0,10 9 0,-1 1 0,1 1 0,-2 10 0,-2-4 0,12 5 0,8-7 0,-3-2 0,1-2 0,0 1 0,-1-2 0,-1-2 0,3 0 0,-5 0 0,9 5 0,2 3 0,14 4 0,0-4 0,9 2 0,-2-16 0,-7 0 0,-2 0 0,7-9 0,-2-3 0,-16 19 0,-3 4 0,0 6 0,-3-7 0,0-8 0,-15-3 0,-2 0 0,-2 4 0,-6 9 0,-9 0 0,33 19 0,-1-8 0,2 7 0,-5-11 0,2 0 0,-1-6 0,-1 0 0,-6-2 0,4 0 0,-5 0 0,9 0 0,-2 0 0,-1-4 0,0 1 0,-13-7 0,11 6 0,-4-4 0,20 4 0,6-4 0,5-2 0,1 2 0,2-2 0,2 1 0,9 4 0,-7-3 0,-1 2 0,3 6 0,-1 0 0,-1 0 0,2 6 0,-3 0 0,-3 7 0,-2-3 0,2 0 0,9 1 0,-8-1 0,0 0 0,4-4 0,-3-1 0,-1-2 0,-2-7 0,-10 1 0,-3-5 0,-6 3 0,0-2 0,0 3 0,0 0 0,-6-5 0,-19-7 0,11 7 0,-10-6 0,24 15 0,6-2 0,-1 2 0,11 2 0,-9 0 0,14 7 0,-13 6 0,3-4 0,-7 5 0,-4-11 0,0 1 0,2-2 0,0-1 0,4-1 0,-1-2 0,1 0 0,2 0 0,-2-5 0,2-2 0,-4-6 0,-1 3 0,-1-3 0,-1 10 0,2 0 0,1-1 0,-1 1 0,-3-2 0,-5 3 0,-4 2 0,2 0 0,-2 0 0,3 0 0,1 0 0,-1-6 0,4 3 0,0-6 0,2 5 0,0 0 0,2-1 0,-2-5 0,2 5 0,-2-6 0,-6 3 0,3 1 0,-5-2 0,3 3 0,-1-2 0,-6-7 0,-1-11 0,3 1 0,1-2 0,8 3 0,2 0 0,-3-8 0,1 3 0,2 1 0,-1-6 0,-1 12 0,-1-1 0,-3-12 0,1-1 0,-1 11 0,5 1 0,0-2 0,0 2 0,0-1 0,-1-6 0,0-1 0,0 3 0,-1 4 0,-4 0 0,1 0 0,0 13 0,-2-6 0,-2-6 0,1-5 0,1 1 0,0-1 0,-2-6 0,0 0 0,3 0 0,1 3 0,-2-4 0,4 15 0,0 0 0,1 0 0,1 0 0,1-8 0,0 8 0,0 0 0,0-4 0,0-7 0,0 2 0,-2-3 0,-2 3 0,0 1 0,0 3 0,-3-1 0,1 4 0,2 12 0,-2-2 0,2 1 0,-1-2 0,-1-6 0,-5-2 0,-1-1 0,-2-5 0,1 4 0,1 1 0,-2-1 0,1-4 0,5 8 0,-2-8 0,7 9 0,0-1 0,-3-17 0,2 6 0,-1 0 0,2 11 0,0 0 0,-5-14 0,0 2 0,-2 4 0,5 8 0,-1 3 0,0 5 0,-2-13 0,0-1 0,1 4 0,-1-3 0,1 2 0,5 12 0,-3-8 0,0-2 0,-2-7 0,0-2 0,0 1 0,0-2 0,1 10 0,-1 0 0,-2-13 0,1 13 0,-1 2 0,1-4 0,-3 2 0,4 14 0,-2-7 0,-1 1 0,-2-3 0,2 0 0,-5-8 0,2 5 0,0-1 0,-5-10 0,6 11 0,2 2 0,3 2 0,-1-3 0,-5-14 0,0 4 0,4 5 0,-1-4 0,0 3 0,-4-10 0,2 4 0,0 0 0,2 9 0,1 3 0,-5-11 0,3 7 0,0 1 0,-4-5 0,3 5 0,0 0 0,-7-6 0,9 10 0,1 0 0,-8-9 0,9 12 0,-8-18 0,-3 3 0,6 5 0,-6-3 0,1 5 0,9 9 0,-12-8 0,13 18 0,-3-1 0,4 4 0,1 0 0,1 0 0,-3 0 0,3 0 0,-6 0 0,2 0 0,-3 0 0,3 0 0,3 0 0,-5 0 0,1 0 0,-1 0 0,2 0 0,3 0 0,-1 0 0,0 0 0,-4 0 0,7-2 0,-6 2 0,5-2 0,-2 2 0,-2 2 0,2 2 0,2 1 0,-5 5 0,8-2 0,-3 4 0,5-5 0,0 1 0,-2-2 0,1-7 0,1-10 0,10-23 0,-6 11 0,-4-4 0,-13 39 0,-3-5 0,0 19 0,9-16 0,2 6 0,3-9 0,4-3 0,2-2 0,3-4 0,-3-1 0,-2 1 0,-4 6 0,-1-1 0,2 5 0,2-5 0,4-1 0,-11-2 0,-10 0 0,-12 6 0,5-3 0,7 6 0,7-3 0,1-1 0,-9 6 0,2-8 0,-3 3 0,2-6 0,-13-6 0,11 0 0,-11-10 0,18 5 0,3-3 0,5 1 0,1-1 0,4 1 0,7 1 0,-4 9 0,8-1 0,-8 4 0,2 0 0,-3 0 0,-4 0 0,-4 0 0,18-5 0,-14 0 0,9-2 0,-26 3 0,-16-1 0,14 5 0,0 0 0,-15-6 0,2 3 0,6-9 0,5-3 0,13 4 0,12-4 0,8 14 0,-1-3 0,1 2 0,-5 0 0,2-3 0,-3-3 0,-1 3 0,3-4 0,6 4 0,-3 1 0,14-1 0,-9 0 0,6-2 0,-9 0 0,-2 0 0,-6-1 0,-12-1 0,-3 2 0,-15 0 0,-1 5 0,-4-1 0,3 3 0,2-1 0,-1-1 0,4 2 0,2 0 0,10 0 0,-4 0 0,5 0 0,4 4 0,1 2 0,37 2 0,-18-2 0,8-3 0,1-3 0,-1-7 0,0 1 0,-4-6 0,-5-3 0,-1-1 0,-3 2 0,9-16 0,-16 23 0,-3 1 0,0 2 0,0-1 0,0 1 0,0-2 0,0 1 0,0-3 0,-7 3 0,4-2 0,-8 5 0,2 0 0,-9 6 0,3-1 0,-3 4 0,7-3 0,2 1 0,-3 1 0,5 1 0,4-2 0,8-7 0,8-4 0,0-3 0,0 2 0,3-2 0,-5 3 0,8-3 0,-10 4 0,7 0 0,-6-1 0,4-3 0,-10 2 0,-4 1 0,-12 4 0,-2 2 0,-2 0 0,4 0 0,-1 0 0,4-4 0,1 1 0,4-4 0,4-1 0,-2 0 0,4-1 0,2 5 0,1 0 0,3 4 0,3-4 0,0 1 0,4-4 0,-10 2 0,-1 1 0,-6 2 0,-5 2 0,-6-2 0,4 2 0,-7-6 0,10 1 0,2 0 0,4 1 0,9 4 0,6 0 0,-4 0 0,5 0 0,-7 0 0,0 0 0,6 0 0,-3-4 0,0 1 0,-4-7 0,-6 2 0,-15-9 0,5 7 0,-12-4 0,13 5 0,2 0 0,3-1 0,2-1 0,0-16 0,0 7 0,0-3 0,1-7 0,0-4 0,0 2 0,-1 0 0,0 2 0,1 2 0,0-2 0,0 6 0,-1-2 0,0-3 0,0 12 0,2-1 0,6 9 0,-2 2 0,4 3 0,-6 0 0,2 0 0,-1-1 0,3-6 0,1-4 0,-1-3 0,5-9 0,-3 4 0,0 0 0,1-6 0,1 4 0,-1-3 0,-2-2 0,-2 5 0,-1-2 0,1-8 0,-1 8 0,1 0 0,3 1 0,2 2 0,6 0 0,2-1 0,2 0 0,0-1 0,-6 7 0,1-1 0,-2 1 0,5-6 0,-3 2 0,-4 6 0,-2 2 0,9-11 0,-5 9 0,-2 7 0,-13 19 0,0 8 0,0-7 0,0 4 0,0-8 0,1-1 0,0 1 0,5 4 0,-3-6 0,3 4 0,4-8 0,-5 0 0,5 0 0,-5 0 0,-1 0 0,0 0 0,1 0 0,-1 0 0,0 0 0,0 0 0,1 0 0,-1 0 0,0 0 0,3 0 0,-3 2 0,3-2 0,-3 2 0,0 0 0,0-2 0,3 2 0,1-2 0,-1 2 0,1-1 0,2 2 0,-4-2 0,6 1 0,-7-2 0,1 0 0,-2 0 0,-1-2 0,-1-1 0,-2-7 0,-2-4 0,1 2 0,-3 2 0,2 8 0,-2 2 0,1 2 0,1 3 0,2 23 0,0-10 0,2 13 0,3-12 0,11-2 0,-4-1 0,6-3 0,-6-8 0,4 0 0,1-3 0,18 0 0,-14-2 0,10 4 0,-21-1 0,-6 3 0,-11 1 0,2-3 0,-4 7 0,7 3 0,2 12 0,5-6 0,12 7 0,-3-18 0,10 5 0,-8-8 0,6 4 0,-4-3 0,-3 0 0,-4 0 0,-9-1 0,0-1 0,-2 3 0,4 9 0,-3-6 0,7 11 0,-5-6 0,4 3 0,-2-4 0,4 6 0,3-6 0,-1 1 0,0-3 0,-5-9 0,-1 1 0,6 1 0,14 2 0,-10-1 0,18 2 0,-24-4 0,2 1 0,-10 0 0,-1-1 0,-6 3 0,5 3 0,-5-1 0,6 5 0,7 5 0,2-3 0,7-1 0,3-2 0,4-1 0,4-5 0,0-1 0,-6-5 0,14-4 0,-27-1 0,5-3 0,-8-1 0,-1-4 0,-2 0 0,-2-18 0,0 16 0,0-12 0,0 18 0,0-2 0,-8-3 0,-1 4 0,-3 2 0,-6 3 0,8 3 0,-3 2 0,9 1 0,13-1 0,-1-2 0,8-11 0,-9 2 0,2-6 0,-7 6 0,-2 4 0,-2 1 0,-3 4 0,-1 0 0,1 0 0,-2 0 0,2-17 0,2-3 0,-1-2 0,1 2 0,-1 0 0,-1-7 0,-1 0 0,2 6 0,0 3 0,-3-7 0,-2-7 0,8 30 0,-3-17 0,3-6 0,1-6 0,1-1 0,-1 3 0,0 0 0,0-5 0,-2 3 0,0-5 0,-1-3 0,0-2 0,0 1 0,0 4 0,1 4 0,0-4 0,0 5 0,0-2 0,-2 0 0,-1-5 0,0 0 0,0 6 0,1 11 0,1 9 0,-3 1 0,3 7 0,-1 2 0,-1-5 0,-1-8 0,1 4 0,-2-9 0,-1 1 0,1-1 0,-1-7 0,-4-2 0,1-1 0,0-1 0,5 13 0,-1 0 0,-4-11 0,1-6 0,2 11 0,-1-8 0,1 16 0,-3-16 0,2 11 0,-3-10 0,-4 5 0,4 9 0,-1 1 0,-7-8 0,0 5 0,14 15 0,4 0 0,0-3 0,2 0 0,0 0 0,0-9 0,-3-3 0,3-11 0,0-2 0,-2 3 0,1-2 0,2 5 0,-1 17 0,0-4 0,0 8 0,-2 1 0,-1-3 0,-8-9 0,-12-12 0,9 12 0,-2 1 0,-9-3 0,0 3 0,-3 0 0,11 3 0,3-2 0,3-10 0,2-6 0,-1-6 0,1 4 0,0-1 0,0 1 0,1 4 0,-1 1 0,1 0 0,0-3 0,1 0 0,0 3 0,1 5 0,1 3 0,1-5 0,-1 2 0,5 15 0,-2 2 0,-2 4 0,-1 1 0,-3 0 0,3-2 0,-3 1 0,3-1 0,-8 0 0,7 2 0,-4-2 0,3 2 0,0-5 0,-4 4 0,-6-3 0,4 4 0,-3 0 0,5 6 0,3 0 0,0 3 0,5-3 0,1-2 0,2-1 0,0-1 0</inkml:trace>
  <inkml:trace contextRef="#ctx0" brushRef="#br0" timeOffset="50698">15357 14719 24575,'5'-29'0,"-2"8"0,2 0 0,-3-2 0,-2 11 0,0-8 0,0 13 0,0 0 0,2 1 0,7-7 0,-3 4 0,4-4 0,-5 11 0,-3-2 0,2-1 0,0-1 0,-1-4 0,3 5 0,-7 1 0,0 4 0,-3 0 0,-3 0 0,-4 0 0,5-2 0,1 2 0,7-4 0,6 0 0,-3 1 0,7-1 0,-7 4 0,4 0 0,-3 0 0,-1 0 0,1 0 0,-4-2 0,0 0 0,-2-3 0,0 1 0,0-9 0,0 3 0,0-4 0,0 4 0,0 3 0,2 0 0,2 3 0,1 2 0,1-2 0,-1 3 0,-1-5 0,-2 1 0,0-4 0,0 1 0,1-4 0,-1 2 0,0-2 0,-2-3 0,0 3 0,-4-4 0,-4 0 0,0 8 0,-2-1 0,5 6 0,1-3 0,1-3 0,2 2 0,1-1 0,0 2 0,0 1 0,1-2 0,4 1 0,0 1 0,1-4 0,-1 4 0,-1-4 0,0 0 0,-1 0 0,1-2 0,-2 4 0,1 0 0,7-5 0,-7 4 0,8-9 0,-5 5 0,-3 0 0,1 3 0,0-1 0,-1 5 0,1-6 0,9-3 0,-6 3 0,14-10 0,-7 9 0,-4 0 0,-3 2 0,-7 9 0,0 0 0</inkml:trace>
  <inkml:trace contextRef="#ctx0" brushRef="#br0" timeOffset="56972">15282 14854 24575,'-10'24'0,"1"0"0,-1 3 0,1 0 0,-3-3 0,0-1 0,3-2 0,2-1 0,-1 2 0,5-11 0,1 5 0,2-12 0,0 5 0,0-4 0,2-1 0,0-2 0,3-2 0,9 0 0,-4-2 0,7-3 0,-1-7 0,-1 0 0,8-11 0,-10 9 0,0-6 0,-8 10 0,-2-4 0,-1-3 0,-2 1 0,0-1 0,0 1 0,0 2 0,-6-5 0,0 7 0,-8 1 0,2 9 0,-3-3 0,-5 2 0,4-2 0,-2 2 0,13 1 0,18 2 0,0 0 0,12 0 0,-4 0 0,-2 0 0,3 0 0,-2 0 0,7 7 0,0-3 0,-4 3 0,1 0 0,-3-1 0,0-1 0,14 4 0,-8-2 0,-18-7 0,-5 0 0,1 0 0,-1-2 0,2-1 0,-1-1 0,1 2 0,-3-5 0,0 6 0,-2-5 0,-8 21 0,-2 0 0,0 4 0,-1 3 0,5-1 0,1 0 0,-1 10 0,1 0 0,6-11 0,1 0 0,2 12 0,1-1 0,12 2 0,-3-1 0,-5-18 0,-8-18 0,-2 1 0,0-1 0</inkml:trace>
  <inkml:trace contextRef="#ctx0" brushRef="#br0" timeOffset="61086">15886 14966 24575,'28'-19'0,"0"-1"0,0 1 0,0 0 0,-5 1 0,2 2 0,3 3 0,8-2 0,1 1 0,-4 3 0,-9 4 0,-2 8 0,14 7 0,-8 6 0,-40 8 0,1-3 0,0 1 0,-3 4 0,4-7 0,4-1 0,2-2 0,4-3 0,0-1 0,0 0 0,-4 0 0,3-2 0,-5-3 0,3 3 0,-6 8 0,-7 12 0,2-3 0,2-7 0,-1-2 0,-1-4 0,-3 8 0,0-9 0,5-1 0,-1-1 0,5-2 0,1 1 0,2 4 0,-7 14 0,7-11 0,-3 6 0,20-31 0,-2 4 0,10-12 0,-4 8 0,2 1 0,9-8 0,-9 7 0,0 1 0,8-5 0,-11 9 0,8-2 0,-4 2 0,3-1 0,0 3 0,9-4 0,-10 4 0,11-5 0,-17 3 0,-1 3 0,-4 0 0,-3 2 0,-2 0 0,-1 0 0</inkml:trace>
  <inkml:trace contextRef="#ctx0" brushRef="#br0" timeOffset="63605">23188 14958 24575,'3'31'0,"0"0"0,0 1 0,2 2 0,1 1 0,0 1 0,-3-7 0,1 0 0,-1 0 0,1-2 0,2 4 0,1-1 0,-3-7 0,-1-6 0,-1-10 0,-2 2 0,0-7 0,0 0 0</inkml:trace>
  <inkml:trace contextRef="#ctx0" brushRef="#br0" timeOffset="66304">23182 15022 24575,'28'18'0,"0"-1"0,1 0 0,-7-4 0,-1-1 0,1 2 0,6 4 0,0 1 0,-3-2 0,-3-4 0,-3-1 0,12 4 0,-8-4 0,-5-2 0,0-1 0,6 4 0,2 2 0,-12-9 0,-2 0 0,-4-4 0,-6-6 0,0-1 0,-2-5 0,0-1 0,0 1 0,-2-1 0,-2 2 0,-1 3 0,-1-1 0,1 3 0,-3-4 0,3 2 0,-2-2 0,4 4 0,2 0 0,-1-1 0,0-1 0,0-3 0,-3 0 0,1 0 0,-1 0 0,1 0 0,-1 2 0,3-2 0,-2 1 0,0-2 0,1-2 0,-1 1 0,2-3 0,-3-2 0,0 3 0,-2-2 0,5 10 0,-4-5 0,5 4 0,-3-4 0,2 3 0,0 0 0,-2 3 0,1 2 0,1 2 0</inkml:trace>
  <inkml:trace contextRef="#ctx0" brushRef="#br0" timeOffset="88161">15513 14013 24575,'13'-4'0,"-5"-5"0,-2 4 0,-2-16 0,-3 11 0,7-16 0,0 4 0,-2 6 0,0-2 0,-4 12 0,0 3 0,7-1 0,5 4 0,17-7 0,-2-4 0,-9 0 0,-1 0 0,-3-3 0,-3-1 0,-11 10 0,10-12 0,1-4 0,7-7 0,-8 7 0,-3 11 0,-7 4 0,2 6 0,0-2 0,1 2 0,3-2 0,-1-7 0,2 3 0,-2-7 0,0 6 0,-5 0 0,0-14 0,-2-10 0,0 5 0,0-7 0,-4 24 0,3 0 0,-5 4 0,6 1 0,-2-19 0,4 5 0,1-2 0,2-1 0,1 0 0,4-4 0,-5 13 0,-1 4 0,1 4 0,3 4 0,5 0 0,12-9 0,2-3 0,4-8 0,-13 7 0,-5 0 0,-7 6 0,1-6 0,0 5 0,9-15 0,0 9 0,9-11 0,-7 8 0,-2 2 0,-4-1 0,-2 6 0,12-12 0,-7 10 0,0 1 0,10-10 0,0 4 0,-19 9 0,-1 3 0,-1-2 0,-1-2 0,-1 0 0,-2 2 0,0-6 0,4-1 0,-1-1 0,7-5 0,2 0 0,-1 0 0,3-3 0,-1 0 0,-6 8 0,1-8 0,-8 10 0,-2-2 0,1 1 0,-1-7 0,2 5 0,0-5 0,0-1 0,0-4 0,4-4 0,1 9 0,7-5 0,9 6 0,0-1 0,-9 7 0,0-2 0,3-10 0,-1 0 0,3-6 0,-7 7 0,0 2 0,-3 2 0,-4 1 0,-3-2 0,-3-6 0,-2-4 0,0 2 0,-1-2 0,0 1 0,0 4 0,1 0 0,-1 2 0,-2-12 0,1 4 0,5 10 0,1 2 0,1-4 0,0 0 0,0 4 0,3-3 0,5-7 0,3-5 0,1-1 0,-4 9 0,2 0 0,-1 0 0,1 0 0,3-3 0,0 1 0,0 0 0,-2 0 0,0 0 0,-4 9 0,-4 11 0,-1 4 0,-2-12 0,0-7 0,2-6 0,1-4 0,0-1-616,-1 9 0,0-2 0,1 1 1,-1-1 615,1 0 0,-1-1 0,0 0 0,1 1 0,0-8 0,2 1 0,-2 4-43,-1 6 0,0-1 43,1-1 0,1-3 0,0-1 0,0 3 0,0-4 0,0 2 0,1-1 0,0-1 0,1-1 0,1 2 0,0 0 0,1-1 0,-1-1 0,1 0 0,1-3 0,-1 7 0,3-4 0,0-1 0,0 0 0,-1 1 0,-1 3 0,0 1 0,-2 3 0,0 0 0,1-2-313,1-3 1,1-2-1,0-1 1,0 4 0,-3 5 312,-1 4 0,-2 2 1118,-1-5 1,0 4-1119,-1 6 89,-4-4-89,-11-3 0,4 2 0,0-2 0,-2 2 0,1-1 0,1 1 0,2-2 0,3-3 0,1-2 0,1 3 0,0 4 0,1 0 0,0-12 0,0-5 0,3 4 0,2 11 0,0 1 0,-1-6 0,2 0 892,4 3 1,1 0-893,2-7 0,1 0 0,-2 6 0,1-1 0,1 3 0,0-1 0,1 3 0,1-1 0,1 2 0,1-3 0,0 1-293,-1-4 1,-2 1 292,-1 3 0,0 0 0,-1 1 0,-1-2 0,2-2 0,2-2 0,1-2 0,1-1 0,-2 3 0,2-1 0,-1 3 0,2-3 0,-2 1 0,2-4 0,-1 3 0,-2 5 0,-1 7 0,-1 1 0,5-10 0,0-1 0,-2-4 0,-6 13 0,-1 0 0,-3-17 585,-9 13-585,1-8 0,-1 1 0,-1-5 0,0 1 0,0-5 0,0 0 0,2 5 0,0-1 0,-1-1 0,-1 5 0,0-1 0,-1 0 0,1 4-458,0-2 1,0 1 457,-1-2 0,0-2 0,0 3 0,0 0 0,0 3-115,-4-9 115,6 10 0,-1-1 0,-2-7 0,4 9 0,1-1 0,1-10 0,0 15 0,0 0 0,2-14 909,1 2-909,4 4 60,-1 8 1,0 0-61,6-12 0,-3 6 0,2-1 0,-2 0 0,0-1 0,6-8 0,0 1 0,-3 5 0,0 1 0,2 3 0,2 2 0,-5 3 0,1 3 0,0 2 0,1 1 0,9-13 0,1 3 0,-9 11 0,0-4 0,0-6 0,2-5 0,0-2 0,-2 3 0,1 2 0,-1 2 0,0-2-360,-1-3 1,1-3 0,-1 1 0,-1 3 359,0 0 0,-2 1 0,-3 0 0,-1-2 0,-1-3 0,0 1 0,-2-4 0,1-1 0,0 0 0,-1 2 0,1 0 0,1 2 0,-1-1 0,-2-2 0,-1 2 0,-1-2 0,0-2 0,-1 1 0,-1 1 0,0 4 0,-3-7 0,0 5 0,-1 0 0,0 0 0,1 0 0,-1 3 0,-1-4 0,1 5 0,4 8 0,2 13 1437,0-5-1437,5-15 0,2-4 0,-4-4 0,2 1 0,0-5 0,-2 5 0,-3 15 0,0 0-168,1-5 1,0-4 0,0 3 167,1 6 0,0-1 0,2-17 0,2 0 0,-2 11 0,2 0 0,-2-2 0,0-4 0,1 2 0,-1 2 0,0 2 0,0 0 0,1-6 0,0-2 0,-2 5 0,0-5 0,0 1 0,0 5 0,0 0 0,0 1 0,0-6 0,0-2 0,1 1 0,0 7 0,0 2 0,0 1 0,2-8 0,2-1 0,0 0 0,2-3 0,-1 4 0,-2 7 0,0 2 167,2-2 0,1-2 1,-1 5-168,2-7 0,-2 9 0,0 0 0,2-4 0,0 6 0,-3 10 0,8-8 0,-5-4 0,1-6 0,0 1 0,0 1 0,0 0-158,-1-2 1,0-3 0,-2 3 157,-4 6 0,-1 1 0,0-1 0,0 0 0,0-9 0,-1 10 0,-1 1 0,-2-1 0,-2-4 0,4 11 472,7-4-472,2 13 0,22-13 0,-17 7 0,9-8 0,-18 10 0,4-13 0,-5 11 0,5-18 0,-8 13 0,0-7 0,1-3 0,-1-10 0,-2 12 0,1 1 0,0-11 0,-2 16 0,0 2 0,2 7 0,-2 1 0,10 0 0,-6 0 0,8-4 0,-6 7 0,1-1 0,3-2 0,-3 3 0,2-3 0,-3 4 0,-4-2 0,2 3 0,-4-3 0,4 4 0,-3-4 0,5 2 0,-2-7 0,12-7 0,-6 3 0,6-5 0,-7 9 0,4-4 0,-5 7 0,4-6 0,-7 11 0,3-5 0,-1 4 0,0-1 0,-1 1 0,0 2 0,4 0 0,9 0 0,-5 0 0,5 0 0,-10 0 0,3 0 0,-1 0 0,-4 4 0,3 7 0,-5-3 0,4 5 0,3-9 0,2-1 0,5-1 0,-4-2 0,-2 0 0,-2 0 0,-6 0 0,4-2 0,-7-2 0,2-3 0,-4 0 0,2-4 0,-2-1 0,0-23 0,0 15 0,0-12 0,0 22 0,0 3 0,0 1 0,-2 3 0,-2 1 0,-1 6 0,-4 6 0,-3 8 0,4-4 0,-3 5 0,9-14 0,0 5 0,2-3 0,0 0 0,2-3 0,13-2 0,-5-2 0,19-17 0,-20 9 0,6-12 0,-7 8 0,-3 6 0,3-2 0,-1 30 0,-2-12 0,2 21 0,2-21 0,-4-1 0,14-8 0,-14-22 0,7 7 0,-12-13 0,0 16 0,0 3 0,2-2 0,4 7 0,-1 6 0,2 8 0,-3 21 0,-3-2 0,3-1 0,-2-12 0,6-14 0,-2-6 0,0-13 0,-4 2 0,-2-7 0,2 5 0,-2 6 0,6-2 0,5 6 0,-5 6 0,4 16 0,-10 3 0,5 6 0,3 0 0,8 4 0,2 2 0,-3-22 0,-6-20 0,-3-8 0,0-3 0,-3-3 0,-3 0 0,0 2 0,0 2 0,2 0 0,1 2 0,-1 0 0,5-18 0,0 9 0,-2 8 0,0 9 0,-4 8 0,-14 30 0,7-7 0,0 3 0,-1 1 0,1 3 0,1-1 0,0 0 0,2 0 0,1 6 0,2-2 0,0 3 0,2 4 0,0-17 0,0 1 0,3 12 0,2 4 0,-1-8 0,0 1 0,0-1 0,2 4 0,0-2 0,1 4 0,0-14 0,3-42 0,-7-12 0,-2-5 0,2 7 0,-2-2 0,-2 4 0,0-2 0,-1-2 0,1 1 0,0 0 0,1-1 0,-1 2 0,1 1 0,-1-1 0,0 2 0,1 0 0,1-7 0,0 0 0,0 9 0,0 11 0,-1 13 0,1 35 0,1-10 0,0 1 0,-2 1 0,0 0 0,2-4 0,-1-1 0,-3 1 0,0-11 0,0-1 0,0-33 0,0 6 0,0-1 0,0-10 0,0 0 0,1 7 0,0 1 0,1 2 0,1 1 0,6 1 0,-3 9 0,0 9 0,-8 20 0,-4 10 0,5-7 0,0 1 0,3 5 0,2-2 0,7 6 0,11-32 0,-3-10 0,-1-6 0,3-5 0,-8 8 0,-3 3 0,-6 9 0,3 0 0,-3 0 0,3 0 0,-5 0 0,0 0 0</inkml:trace>
  <inkml:trace contextRef="#ctx0" brushRef="#br0" timeOffset="98546">7713 3955 24575,'-32'15'0,"1"2"0,0 3 0,14-9 0,0 1 0,-13 9 0,2-2 0,15-8 0,-7 10 0,9-12 0,2 6 0,7-10 0,0 3 0,-1 0 0,-1 3 0,-3 7 0,1-3 0,-4 16 0,0-5 0,0 1 0,-4 6 0,3-5 0,1-3 0,3-9 0,-3 6 0,2-10 0,1 1 0,2-9 0,5 1 0,0-1 0,-4 7 0,3 0 0,-6 6 0,0 7 0,-7 4 0,3-1 0,-7 3 0,9-8 0,0-1 0,-1 0 0,1 7 0,1-2 0,1-1 0,3 2 0,-5 5 0,6-6 0,-7-17 0,5 4 0,-2-22 0,3-1 0,-4-23 0,2-2 0,1 2 0,2-1 0,1 12 0,1-1 0,-1-3 0,1-2 0,5-6 0,0 2 0,0 12 0,0-1-210,1-3 1,0-2 0,0 2 209,0 1 0,0 0 0,1-7 0,0 0 0,-2 3 0,-1 0 0,3-10 0,2 2 0,4 2 0,-5 14 0,2 4 0,12 11 0,2 4 0,7-2 0,-7 1 0,1 1 0,-5-1 0,2 0 314,14 1 0,2 0-314,-5 0 0,1 0 0,-3 0 0,1 0 0,-3 0 0,-2 0 0,3 0 0,0 0 0,7 0 0,-18 0 0,2 0 0,6 0 0,6 1 0,0-1 0,-2 2 0,-1-1 0,-3 2 0,2-2 0,9 1 0,3-1 0,-6 1 0,-8 1 0,-5 1 0,-9-1 0,12 4 0,-11-2 0,17 5 0,-7 3 0,-5-5 0,1 1 0,12 9 0,0-3 0,-13-5 0,-6-6 0,-6-9 0,-8-3 0,-10-8 0,-8 0 0,1 3 0,-4-2 0,0 1 0,-4-3 0,-2 0 0,-1-2 0,-3-1 0,5 2 0,5 5 0,3 2 0,-2-3 0,4 3 0,5 6 0,-15-3 0,6 4 0,-1 2 0,-9 2 0,11 2 0,3 3 0,5 6 0,-4 6 0,-6 5 0,-2 0 0,-2-1 0,-1 1 0,-1 0-656,6-3 0,-1 1 0,0 0 1,0-1 655,-1 0 0,0 0 0,1-1 0,3-1 0,-6 5 0,3 0 0,-2 3 0,0 2 0,2-1 0,1 3 0,8 0 0,0 2 0,2-2 0,0-5 0,2 0 0,3 2 0,1 1 0,3-6 0,4-3 0,0 0 0,0-40 0,-2-1 0,-1-7 0,0-2 0,1 1 0,0-3 0,0-1 0,-1 2 31,0 2 1,0 1 0,0 0-1,0 0-31,0-2 0,1 0 0,0 1 0,1 4 0,-1-1 0,1 2-131,1-9 0,0 1 131,0 14 0,0 2 0,0-17 0,6 21 0,2 6 0,15-6 0,-1 3 0,2-1 0,6-4 1230,-6 3 0,0 3-1230,-1 5 299,-3 3-299,0 2 0,2 2 0,-2 4 0,0 3 0,10 5 0,0 3 0,-6-2 0,-1 2-216,1 2 0,0 1 216,-7-7 0,1-1 0,13 6 0,2-1 0,-12-5 0,2-1 0,4 1 0,5 0 0,-3-1 0,1 1 0,-1-2 0,1-1 0,-2 1 0,-6-1 0,-4-1 0,-2 0 0,4 15 0,2 5 0,-7-8 0,1 1 0,0 1 0,1 1 0,0 1 0,1 5 0,1 1 0,-1-1 0,-4-6 0,-1 0 0,0-1 0,1 2 0,1 1 0,-3-3 0,0 0 0,-4-2 432,-8 5-432,0 0 0,0-3 0,0 5 0,0 1 0,0 2 0,0 1 0,0 0 0,0-4 0,0-1 0,0-1 0,-1 13 0,4-14 0,0-24 0,0-16 0,-1-6 0,2 4 0,-1-3 0,-1-5 0,1-4 0,-1-3-820,1 1 1,-1-1 0,0-2 0,-1 1 642,1 2 1,-1-1 0,1 0-1,-2-1 177,0 1 0,-1-2 0,0 0 0,-2 0 0,0 1 0,-2 2 0,-2 0 0,0 1 0,-1 0 0,-1 1 0,0-2 0,-1 1 0,0 1 0,-2-1 0,-2-4 0,-3 0 0,1 1 0,2 4 0,-2-3 0,0 4 0,-1 2 0,-5 3 0,-6 6 0,-5 3 0,3 2 0,4 2 0,0 1 0,-5-5 0,-3 0 0,2 8 0,0 13 0,2 7 0,0 4 0,-1 2 0,5-4 0,-1 0 0,0 2 849,3 1 0,0 1 0,2 0-849,-6 3 0,1 0 0,-1 3 0,2 0 0,4-5 0,1 0 0,4-3 0,-1 2 0,1 1 0,-1 3 0,1 0 0,0 1 0,0 0 0,1 1 0,-1 0 0,1 0 0,-1 1 0,1 0 0,1-2 0,-3 6 0,2-2 0,-3 5 0,2-3 0,-3-7 0,5-31 0,4-6 718,5-8 0,4-5-718,1 5 0,1 0 0,-2-9 0,1-1 0,3 7 0,1-1 0,1 1 0,1-9 0,5-1 0,2 7 0,3-3 0,3 0 0,1 4 0,5 3 0,2 3 0,0-1 0,-2-5 0,-1-2 0,1 6 0,6 5 0,-2 8 0,0 15 0,-7 1 0,4 2 0,4 1 0,4 0 0,4 0 0,-2 0 0,-2 0 0,1 0 0,-6-1 0,3 0 0,-1 1 0,-7-1 0,6 8 0,-4 4 0,0 3 0,-9-6 0,-1 1 0,7 5 0,0 0 0,-8-6 0,1 1 0,4 3 0,3 2 0,-3-3 0,-5-5 0,1 0 0,10 8 0,6 3 0,-3-8 0,-9-12 0,0-2 0,6 6 0,-1-2 0,3-11 0,-14-6 0,-3 4 0,8-10 0,-7 6 0,1-13 0,-4-6 0,-6 6 0,-1-3-593,0-2 1,-3-2 592,-1 5 0,-1-1 0,-4-2 0,-2-2 0,-3-2 0,-1 0 0,0 2 0,2 3 0,-1 1 0,-2-1 0,-1-2 0,-4-3 0,-1 0 0,0 1 0,2 5 0,2 4 0,1 4 0,-4-1 0,-3-2 0,-4-2 0,-2-1 0,-1 2 0,2 4 0,2 2 0,1 3 0,-1 2 0,-2 0 0,-5 0 0,-4 1 0,0 0 0,0 2 0,3 1 0,-3-1 0,3 1 0,-3 6 0,5 3 0,-3 4 0,-1 2 0,1 0 0,4 1 0,-1 1 0,4 0 0,-3 4 0,1-1 0,-2 3 0,0 2 0,-1-1 0,4 0 0,0 1 0,2-1 0,1 0 0,-1 1-616,0 1 0,0 0 1,0 0-1,1-1 616,-1 2 0,1 0 0,0 3 0,7 0 0,0 3 0,1 2 0,1-1 0,2-3 0,0 0 0,3-3 0,-1 3 0,-1 2 0,-3 2 0,3 1 0,4-2-247,5-1 1,5 0 0,2-4 246,1-4 0,2 0 0,1 17 0,4 0 0,10-12 0,4-2 0,-5-5 0,2 1 0,7-1 0,6 0 0,-2-1 0,0-2 0,2-1-340,-2-2 0,3 1 1,3-3 339,-8-3 0,3-1 0,0 0 0,0-1 0,-2 0 0,-2 0 0,-1 0 0,0 0 0,5-2 0,-3-2 0,4-1 0,3-1 0,3-1 0,0 0 0,-1 0 0,-1-1 0,-4 1 0,-4-1 0,6 0 0,-6-1 0,0-1 0,3 0-189,-2 0 0,2-1 0,3-1 1,0 0-1,-3 0 0,-3-1 0,-6 0 189,5-7 0,-5-3 0,2-2 0,0-2 0,-1 1 1006,-4 2 0,2-1-1006,-2 2 0,5-4 0,2-2 0,1-1 0,-3 1 0,-3 4 0,-2-1 0,-2 2 0,2-2 0,1-1 0,4-4 0,1-1 0,-3 2 0,-6 4 0,-2 1 0,-6 0 0,-6-7 0,-4-4 0,-3 4 0,-5 7 0,-3 0 0,-5-9 0,-2-4 0,-4 2 0,-2 5 0,-4 3 0,-2 0 0,6 6 0,-2 0 0,-1-1 0,0 2 0,0 0 181,-1-1 0,0 1 0,0 1 0,-2 1-181,-1 1 0,-3 1 0,0 1 0,1 1 0,3 2 0,0 3 0,3 1 0,-1 1 371,-3-2 1,-1 1 0,2 2-372,-1 4 0,0 6 0,6 5 0,-3 4 0,1 3 0,2-3 0,3-3 0,2 0 0,-3 2 0,-1 1 0,-3 5 0,-1 0 0,3-1 0,3-2 1438,1 2 1,1-1-1439,-3 2 0,-3 2 0,5-4 0,-6 7 0,9-3 0,7 4 0,15-3 0,8 3 0,1 0 0,-1 4 0,3 2 0,4 0 0,-1-10 0,5 1 0,1 1 0,2-1 0,-1-2 0,-2-1 0,0 2 0,-2-1 0,3-3 0,4-3 0,0-6 0,5-2 0,3-1 0,1-1 0,1-3 0,-1 0 0,-4-2 0,-4 0 0,5-4 0,-4-2 0,3-5 0,-4 0 0,4-3 0,4-1 0,-1-3 0,-2 0 0,-5 0 0,-7 0 0,-3-3 0,-8 0 0,1-3-390,3-3-1,0-4 1,0 1 0,-5 3 390,-3-5 0,-4 2 0,1 4 0,-1-2 0,-1 3 0,0-2 0,-2 1 0,-3-5 0,-2 0 0,0 0 0,-4-2 0,-3 7 0,-5-2 0,-1 0 0,2 5 0,0-1 0,-2 1 0,2 1 0,-2-2 0,-2-1 0,0 2 0,-4 1 0,-3 3 0,1 0 0,1 2 0,3 1 0,0 2 0,-2-1 0,-6-3 0,-4-2 0,-1 2 0,2 4 0,-1 7 0,2 4 0,1 1 0,-6-1 0,0 4 0,7 4 0,-3 3 0,1 2 0,4 1-880,-2 7 1,2 2 879,-1-1 0,-3 2 0,2 0 0,8-4 0,2 2 0,0 0 0,-1 1 0,0 1 0,-1 2 0,4-1 0,-1 1 0,1 0 0,1 0 0,-4 4 0,1-1 0,1 5 235,5-5 1,1 4 0,1 2 0,0 0 0,1 0 0,1-3-236,1 1 0,2-1 0,0-1 0,1 2 0,1-1 0,-1 3 0,1 0 0,2-2 0,2-3 0,3 10 0,8-6 0,3-12 0,5-3 0,5-1 0,0-3 0,5 0 0,2-1 0,3 0 0,-1-2 0,0 1 0,-1-2 0,0-1 0,0 0 0,0-1 0,2 1 0,0-1-469,-1 2 1,2 0 0,0 0 0,1 0 0,-1-1 0,-1-2 0,-1-2 242,4-2 1,-2-3-1,0-1 1,-1-3-1,1 0 226,-4-2 0,0-2 0,1 0 0,-1-2 0,0 0 0,-1-1-11,6-2 1,-2-2-1,0 0 1,0-1 0,1-1 10,-4 2 0,2-1 0,0-1 0,0 1 0,-3 0 0,-1 0 0,3-1 0,-3 1 0,-2 0 0,-2-1 0,-2-3 0,-2 0 0,-5 0 0,-4 0 0,-10-1 0,-12 1 0,-10-4 0,-6 0 0,-2-1 0,4 4 0,3 1 0,1 2 0,-1 0 0,-3 0-449,0 2 1,-3-2 0,-2 1 0,-1 0 0,1 1 0,2 2 448,-3-1 0,2 3 0,0 1 0,1 1 0,-3 1 0,1 2 0,0 0 1027,-5-1 0,0 0 0,-2 1-1027,7 4 0,-2 1 0,0 0 0,3 1 0,0 0 0,2-1 0,-3 5 0,-5 3 0,-4 5 0,1 1 0,5 2 0,8-1 0,3 1 0,-3 5-354,3-1 1,-2 5 0,-3 2 0,0 1 0,1 1 0,2-1 0,3-3 353,1 1 0,3-1 0,0 0 0,-2 3 0,1-1 0,-3 4 0,-2 1 0,1 1 0,1-1 0,1-2 0,4-4 0,0 3 0,2-4 0,1 2 0,-4 1 0,-2 1 0,3 1 0,8-3 0,17 8 0,7-3 0,-9-7 0,4-2 0,9-4 0,7-3 0,1 0 0,2-1 0,1-2 0,3-1-130,-5-2 1,1-1 0,1-1 0,2 1 129,-1 1 0,2 0 0,1 0 0,3 0 0,2-3 0,-9-2 0,2-1 0,3-1 0,0 0 0,2-1 0,-1 0 0,1-1 0,-1 0 0,-2 0 0,-1-1 0,3 0 0,-1 0 0,-1 0 0,-1-1 0,1-1 0,1 0 0,2-2 0,-5 1 0,2-1 0,1 0 0,1-1 0,1 0 0,-1-1 0,0 0 0,-1-1 0,-2 0 0,-2-1 0,-2-1-155,5-5 1,-3 0 0,-2-2 0,-1-1 0,-2-1-1,1 0 155,2-2 0,0 0 0,-1-1 0,-2-1 0,-3-2 0,-4-1 0,-6-3 0,-4-2 0,-3-2 0,-1 0 0,-2 2 0,1 3 0,3-9 0,-1 4 0,-6-1 0,-6 1 0,-4-1 0,-5 1 0,-8 5 0,1 13 0,-7 1 0,-4 3 0,-3 1 0,-1 1 0,1 1 0,3 0 0,5 1 0,-1-2 0,3 2 0,1 0 0,-5 0 0,1-1 0,-3-1 0,-3-1 0,-2 0 0,1 1 0,0 1 0,3 1 0,3 3 0,-4 2 0,3 3 0,2 1 0,0 2 0,-2 1 0,2 3 0,-2-1 0,0-2 0,-2 0 0,-1 2 0,0 5 0,8 4 0,-1 4 0,0 3 0,0 1 0,0 1 0,2 0 0,1-3 0,-1 1 0,2-2 0,1 1 0,0 1 0,-3 3 0,5-2 0,-3 1 0,-1 3 0,0 1 0,-1 1 0,0 1 0,1-1 0,2 0 0,1-1 0,3-2 419,-1 5 0,2 0 0,3-2 1,0 1-1,0-1 0,0 1-419,-5 5 0,-1 0 0,0 0 0,3-1 0,5-1-114,3 8 1,5-1 0,4-9 113,6-4 3276,9-6-3167,-7-17 0,-6-1 0,1-2 1</inkml:trace>
  <inkml:trace contextRef="#ctx0" brushRef="#br0" timeOffset="112817">19065 3299 24575,'1'23'0,"0"-1"0,3 2 0,1 3 0,4 7 0,1 5 0,2-5 0,-1-7 0,2-2 0,2 13 0,2-10 0,-3-25 0,-2-20 0,-8-6 0,-2-3 0,5-9 0,-6 9 0,-2 3 0,1 10 0,2 6 0,3 0 0,-3 5 0,2 9 0,-4 13 0,0 11 0,3-2 0,-1 2 0,0-9 0,0-1 0,4 6 0,2-3 0,0-8 0,-1-43 0,-2-15 0,-2 21 0,-1-1 0,-1-7 0,-1-6 0,1 0 0,-1 4 0,0-2 0,0 4 0,0-1 0,0 3 0,0-5 0,8 23 0,-13 18 0,4 10 0,-8 7 0,-2 4 0,4-4 0,1 2 0,2-3 0,-1 2 0,2-3 0,0-3 0,4-2 0,6 2 0,4-8 0,1-24 0,1-10 0,6-4 0,0-5 0,-5-1 0,-2-5 0,-1 0-667,-1 1 1,-1 0 0,-1 1 666,-1 5 0,0 0 0,-1 1 0,3-7 0,-2 4 0,3-3 0,0 1 0,-6 17 0,0 3 0,-4 20 0,-5 21 0,0 7 0,3-13 0,1 1 666,-3 6 0,0 3 1,1-1-667,4 0 0,1-2 0,-1-4 0,1 0 0,2 7 0,0-4 0,2-5 0,-1 3 0,-1-22 0,3-35 0,-2 6 0,0-3 0,0 0 0,-1-2 0,2-1 0,2-4 0,1 0 0,1 1 0,-2 8 0,0 2 0,1 0 0,4-5 0,1 5 0,6 6 0,-13 16 0,-3 13 0,-2 11 0,-2 4 0,0-5 0,0 1 0,-1 4 0,-1 3 0,0 3 0,0 0 0,1 3 0,0 2 0,-1 1 0,1 1 0,0-5 0,-1 1 0,0 1 0,1-1 0,-1-1 0,1 3 0,0-1 0,0-1 0,1-2 0,0 2 0,0-3 0,0-8 0,0-10 0,2 0 0,8-38 0,-3 7 0,1-10 0,0-4 0,-4 10 0,-1-2 0,1-3 0,0-5 0,0-2 0,0 1 0,-1 4 0,0-5 0,0 0 0,0-1 0,0-6 0,0 2 0,-1 9 0,-2 4 0,0-5 0,-2 25 0,2 8 0,-2 16 0,6 12 0,4 8 0,0-4 0,-2-11 0,0-1 0,2 6 0,1 5 0,1 0 0,1-8 0,2-9 0,0-3 0,-1 5 0,0 0 0,6 2 0,-9-14 0,-2-5 0,-1-21 0,-1-9 0,0 4 0,-1-3-240,0 1 1,-1-2 0,0-3 239,0-2 0,-1-3 0,0-1 0,-1 2 0,1 2 0,-1 2 0,-1-1 0,1 1 0,0-3 0,1-1 0,-2 1 0,1 3 0,-1-3 0,0 2 0,0 5 0,0-3 0,0 14 0,0 13 0,0 18 0,0 22 0,0 6 0,0-7 0,0-1 0,0 2 0,0-10 0,1 5 0,-1 2 0,1 1 0,-1-2 0,1-3 0,0 9 0,0-4 0,0-2-195,1-7 1,0-1 0,0-1 194,0 13 0,0-6 0,0-14 0,0-10 697,0 0-697,6-33 0,2-19 0,-4 18 0,-1-3 0,1-2 0,0 0 0,1-2 0,0-2 0,0 0 0,1 0 0,-1 1 0,0 3 0,0 1 0,0 1 0,-1 1 0,1 2 0,-1-8 0,0 4 0,2 12 0,5 16 0,-12 27 0,-6 11 0,5-8 0,-1 3 201,-1 3 0,0 3 1,0-2-202,3-2 0,2 1 0,2 2 0,3 3 0,-1-3 0,-2-8 0,0 0 0,5 1 0,2 3 0,-1-8 0,-2-3 0,9 9 0,1-30 0,-6-17 0,1-3 0,1-3 0,-3-6 0,-1-4-308,-1 5 1,1-3 0,1-1 307,-2 1 0,1-1 0,0-2 0,0 2 0,-2 3 0,0 0 0,0 0 0,1-1 0,1-1 0,1-3 0,0 0 0,0 1 0,-1 5 0,-1 1 0,-1 3 0,1 1 0,1-5 0,1 0 0,-2 13 0,-3 17 0,-6 20 0,-5 11 0,3-5 0,-1 2 0,0 1 0,0 3 0,-1 1 0,0 4 0,2-7 0,0 4 0,-1 1 0,1 1 0,0-3 0,0-5 0,1 1 0,0-4 0,0 2 230,-1 8 1,0 5-1,0-3 1,0-10-231,1-5 0,2-11 0,7-38 0,2-14 0,-5 22 0,0-3-145,0-4 0,2-7 0,-1-3 1,1 0-1,-2 5 145,0 0 0,0 4 0,0-3 0,-1-2 0,1-3 0,-1 2 0,0 3 0,1-2 0,0 6 0,-1 1 0,-5 48 0,-1 15 0,-1-14 0,0 3 0,1 1 0,0 6 0,0 0 0,0-3-793,-1 3 0,1-1 793,1-1 0,0 2 0,0 1 0,-1-2 0,0-1 0,0 0 0,0-5 0,0-2 0,-1 2 0,0 9 0,0 1 0,0-6 0,0-7 0,1-3 333,-2 1 0,4-8-333,6-20 0,0-9 0,3-9 0,4-11 0,0-5 0,0 5 0,-3 7 0,-1 1 0,1 0 0,0-3-339,0 2 0,1-3 1,1-2-1,0-1 1,0 2-1,-1 1 1,-2 3 338,5-10 0,-2 5 0,1 0 0,1-1 0,1 1 0,-3 6 0,-2 0 0,-2 21 0,-7 29 0,-3 4 0,-2 3 0,0 3 0,0 1 0,2-7 0,-1 0 0,1 2 0,0-2 0,-1 1 0,0 0 0,1-2 0,0 0 0,1-3 0,0 2 1092,-1 8 0,-1 1 0,1-6-833,1 7-259,0-6 0,10-20 0,3-30 0,1-15 0,-4 13 0,1 0 0,0-5 0,-1-1 0,1-5 0,1-4 0,-1 1 0,0 1 0,-2 5-757,2-5 0,-2 3 0,1-1 757,1-2 0,0-3 0,0 1 0,-1 6 101,-1 1 1,-1 5-102,2-8 0,0 5 0,-13 55 0,2 0 0,1 5 0,-1-4 0,-1 3 0,0 2 0,1-3 0,1 2 0,0-1 0,0 1 0,1-3 0,-1 2 0,1-1 0,0-5 1149,1 1 0,2-3-1149,6 4 0,3-3 249,4-5-249,8-1 0,-7-45 0,-8 6 0,-1-5 0,0-1-408,2-4 1,0-2 0,2-3 407,-2 6 0,2-3 0,1-1 0,-1 2 0,-1 2 0,0-3 0,0 3 0,1-2 0,1-5 0,2-4 0,0 5 0,-1 15 0,0 15 0,7-17 0,-18 44 0,-6 15 0,2-9 0,-1 4 0,0 0 0,-1-2 0,1-4 0,0-1 0,-1 3 0,1 1 0,-1 5 0,0 2 0,-1 1 0,1-2 0,0-4 0,-2 10 0,1-5 0,-1 2-14,2-6 0,0 2 0,-1-1 0,1-4 14,-1 11 0,0-9 0,3-18 0,0-5 0,0-21 0,0-5 0,0 0 0,0-3 0,2 0 0,-1-1 0,1-3 0,1-1 0,-1 0 0,5-9 0,-1 1 0,-2 7 0,-1 0 0,1 2 0,2 4 0,-1 2 1278,0-2-1278,2 17 0,-4 7 0,0 16 0,-3-3 0,0 14 0,0 5 0,1-12 0,1 0 0,-1 3 0,1 3 0,0-3 0,1-3 0,0-2 0,4 1 0,1-3 0,-2-3 0,21-11 0,-12-17 0,-3-7 0,4-10 0,-1-2 0,-1 2 0,-2 2 0,-2 1 0,1-2 0,0-2 0,1-2 0,-1 0 0,-1 5 0,0-5 0,-1 7 0,-4 4 0,2 2 0,-4 15 0,-1 12 0,-7 26 0,1-3 0,2-10 0,-1-2 0,3 1 0,0-2 0,5-5 0,2-5 0,9-20 0,3-12 0,-2-5 0,-1-5 0,-3 8 0,1-1 0,-2-2 0,-1-1 0,-3-1 0,0 1 0,0-5 0,-1 2 0,-3 10 0,-1 3 0,0-4 0,-4 39 0,-2 18 0,1-3 0,-1-6 0,0 2-280,1 9 1,0 5 0,1-5 279,1-14 0,0-1 0,0 5 0,0 0-91,0-5 0,0 0 91,0 5 0,0 2 0,-1-4 0,2 2 0,1 4 0,2-2 0,4-1 0,17-16 0,-12-30 0,0-13 0,-4 10 0,1-4 0,0-1 0,-1 0 0,0-1 0,-1 1 0,0-1 0,-1-2 0,-1 0 0,-1-1 0,1-2 0,-1 2 0,0 2 276,3-7 1,0 2 0,-1 2-277,-3-8 0,1 17 190,5 38-190,-8 8 0,-3 8 0,0 1 0,1-3 0,-1 1 0,1 1 0,1 1 0,-1 3 0,1 2 0,-1-2 0,1-2 0,0-4 0,0-3 0,0 1 0,1 3 0,0 1 0,0-8 0,3-7 0,4-2 0,1-10 0,5-7 0,1-20 0,-4-7 0,-2-4 0,-3 12 0,-1-1 0,1-4 0,-1-3 0,-2 4 0,0-5 0,-3 13 0,0 1 0,-1 0 0,-2 13 0,0 9 0,-2 16 0,2 18 0,-1 7 0,1 1 0,0-10 0,0-9 0,1-3 0,-1 4-144,1 0 1,-1 5 0,1 4 0,-1 0 0,0 0 0,1-3 0,0-5 143,1 3 0,0-4 0,0 0 0,0 10 0,0 0 0,0-4 0,0-3 0,0-1 0,8-59 0,-3 12 0,-1-3 0,2-11 0,1-4 0,-2 3 0,1-3 0,0 4 0,0-1 0,1 2 0,0 0 0,1-2 0,1 4 0,0 6 0,1 4 0,4-1 0,-6 29 1002,-8 13-1002,0 1 0,0 5 0,0-2 0,0-5 0,0 0 0,0 12 0,0 4 0,0-6 0,0 0-1639,0-5 1,2-2-1639,0-11 3047,3 2 230,2-31 0,-2-13 0,1-10 0,0 3 0,-1 3 0,0-2 0,-1 6 0,1-4 0,-2 0 0,0 6 0,-1 1 0,-1 5 0,-1-3 0,0 8 1638,0 33 0,0 12-546,0-5 0,0 2 0,0 1-1015,0-1 0,0-1 1,0 2-78,0 2 0,1 2 0,0-6 0,2 0 0,1-4 0,4-32 0,-3-9 0,1-8 0,-1 2 0,1-4 0,-1-2-481,1 6 0,0-5 0,0-2 1,0 2-1,-1 4 481,-1-3 0,1 1 0,1-2 0,1-4 0,0 4 0,-1 3 0,0 5 0,4-7 0,-2 17 0,-6 25 0,-5 12 0,-1 5 0,3-6 0,0 1-309,-1 1 1,-1 3 0,1-1 308,2 2 0,0 1 0,0 1 0,0 2 0,0-3 0,0-1 0,0-1 0,0 5 0,0-3 1140,0-9 1,0-3-1141,0 9 0,4-11 0,2-25 0,0-13 0,0-9 0,-3 4 0,1-7 0,-1-3 0,0-1 0,0 3 0,0 3 0,0-2 0,0 3 0,1-4 0,-1 2 0,0-5 0,1-2 0,0 2 0,0 3 0,0 9 0,1 4 0,0 4 0,0-7 0,1 2 0,3 5 0,-8 37 0,-1 10 0,1-10 0,0 3 124,-1 10 1,0 5 0,0 1-125,0-8 0,0 1 0,0 0 0,0-2 0,0 1 0,0-1 0,0 2 0,0 5 0,0 4 0,0-2 0,0-4 0,0-2 0,0-2 0,0-3 0,0 1 0,0-5 0,0 4 0,0-34 0,0-12 0,5-14 0,1-4 0,-3 10 0,0-2 0,4-1 0,1-4 0,0 1 0,-2 5 0,-2 1 0,2 1 0,3-9 0,-1 4 0,4 2 0,-8 37 337,-3 16 0,-2 8-337,2-7 0,0 2 0,0-2 0,1 6 0,-1 1 0,1-5 0,0 4 0,1-1 0,0-4 0,1 1 0,0-3 0,0 13 0,1-4 0,9-10 0,-2-56 0,-4 10 0,1-6 0,-1-1 0,-2 1 0,-1-3 0,0-1 0,0 1-437,0 3 0,1 1 0,0 0 0,-1 1 437,0-6 0,-1 2 0,0 3 0,1 3 0,0 1 0,-2 5 0,0 0 0,0-1 0,0 1 0,5-8 0,-3 15 0,-1 8 0,-2 17 1748,-2 15-1748,0-10 0,0 2 0,0 7 0,0 4 0,0-1 0,0 5 0,0 0-474,0 0-1,0 2 1,0-4 474,0-3 0,0-1 0,0 4 0,0 3 0,0-6 0,0 3 0,0 2 0,0-12 0,3-40 0,0-20 0,1-8 0,-2 10 0,0 10 0,-1-1 0,2-8 0,1-8 0,-1 1 0,-1 11 0,-2 3 1423,2 13-1423,-1 15 0,1 19 0,-2 14 0,0-14 0,0-2 0,0 0 0,4-29 0,3-18 0,2-10 0,1-6 0,-1 4 0,-2 9 0,-2 6 0,-1 3 0,1-3-387,1-3 0,1-6 0,1-3 0,0-2 0,0 3 0,-2 4 0,-2 7 387,-2 1 0,-2 5 0,1-6 0,-2 10 0,1 23 0,0 13 0,0 8 0,1-5 0,0 3 0,1 3 0,1 0 0,1 3 0,0 2 0,1-2 0,1-4 0,0 0 0,0-3 0,3 0 0,1 3 0,2 4 0,2-5 0,0-11 0,15-16 0,-5-26 0,-5-9 0,-10 13 0,-2-2 0,0-3 0,0-2 0,1 8 0,2 11 2709,3-3-2709,0 33 0,-5-2 0,0 3 0,-2 5 0,0 5 0,0 0 0,0-2 0,1 1 0,-2 0 0,1 7 0,0 1 0,-1-5 0,0-2 0,-1-4 0,0-3 0,0-6 0,1-11 0,2-23 0,-3-5 0,-1-5 0,0-2 0,-1 1 0,-1-2 0,1-1 0,-1 1 0,1-8 0,0 1 0,-2-1-241,-2 7 0,0-1 0,-1 3 0,-1 4 241,-5-7 0,-8 1 0,7 26 0,3 22 0,2 18 0,-1 7 0,2-16 0,0 4 0,-1 4 0,1 2 0,-1 1 0,1 1 0,0 0 0,0-2 0,0-2-341,1 3 1,0 0-1,1-1 1,0-1 0,-1 1-1,1 0 1,-1 1 340,-1-2 0,-1 5 0,-1 3 0,0 0 0,0-2 0,2-4 0,2-7 0,2-10 0,5-10-1394,19-27 1394,-14-5 0,-3-10 0,0-3 0,1 4 0,-1-3 0,1-3 0,2-1 0,1 0 0,-1 8 0,2-2 0,2 0 0,-1-1 0,1 0 0,0 1 0,-2 1 0,0 3 0,2-8 0,-2 4 0,1 0 0,1-3 0,0 2 0,2-4 0,2-3 0,-1 2 0,0 2 0,-2 7 0,-4 9 777,6 2-777,-11 37 0,-6 15 0,-4-4 0,-2 3 0,-1 3-397,3-8 0,0 2 1,1 1-1,0-1 1,0-2 396,0 7 0,0-2 0,1-1 0,1-3 0,2 0 0,-1-3 0,0 1 0,0-2 1011,0-3 0,0-1-1011,0 0 1465,0-5-1465,4-10 0,4-30 0,-1-19 0,-2 16 0,-2-2 0,1-2 0,0 1-606,1 0 0,0 1 0,0 0 0,-1-2 606,0-6 0,-1-3 0,-1 3 0,1 5 0,0 4 0,1 3 709,-1-6 1,0-1 0,0 16-710,2 35 0,-1 11 0,2 6 0,-4-8 0,-1 8 0,0 3 0,0-4-464,-1-5 1,0-1 0,0-1-1,0-1 464,0 1 0,0-2 0,0 1 0,-2 1 0,1 1 0,4-12 0,4-15 0,2-24 0,-1-17 0,-3 12 0,-1-5 0,1-4 0,0-2 0,0 0 0,-1 2 0,1 3 297,0 0 0,-1 3 0,1 1 1,0-1-1,-1-2-297,0 0 0,-1-5 0,1-1 0,-1 1 0,1 2 0,-2 5 0,0 7 0,1-10 0,-1 9 2027,-1 38-2027,2 16 0,2 10 0,-3-14 0,0 3 0,0 2 0,-1 0 0,1-3 0,0 2 0,0-3 0,0 1 0,0 1-311,0 7 0,0 2 0,0-2 0,-1-8 311,-1-8 0,0-3 1026,2 14-1026,0-17 0,8-35 0,2-15 0,-5 8 0,0-3 0,0-2 0,-1 1 0,1-3 0,0 0 0,-1 1 0,1-3 0,-1 1 0,-1 1 0,-1-3 0,0 0 0,-1 6 0,-1 7 0,0 2 0,2-9 0,-2 4 1314,-4 12-1314,-2 29 0,0 11 0,2 7 0,0 4 0,0-4 0,-1 4 0,1 5 0,1-10 0,1 5 0,0 3 0,0 0 0,1 0 0,-1-2 0,0-4-820,0 2 1,0-4 0,0 0 0,0 3 745,0 0 1,0 5 0,-1 2 0,1-2 0,0-3 0,1-7 73,0 4 0,1-6 0,3 4 0,0-12 0,6-54 0,-8 6 0,-1-8 0,0-2 0,1 3 0,0 3 0,1 2 0,-1-3 0,0 3 0,-1-3 0,-1-3 0,1 1 0,0 1 0,-1 5 0,0-3 0,1 4 0,-1 0 0,0 1 0,0 1 0,0 1 0,-1-5 0,0 13 3276,0 44-3056,0-7 0,0 2-220,0 4 0,0 3 0,0 3 0,0 4 0,1 4 0,0 0 0,0-4 0,-1-5 0,1-2 0,1 0 0,1 10 0,1 0 0,1-21 0,2-39 0,2-11 0,-9 11 0,-2 2 0,1 10 0,-3 5 0</inkml:trace>
  <inkml:trace contextRef="#ctx0" brushRef="#br0" timeOffset="119269">16955 2504 24575,'6'35'0,"-1"0"0,1 0 0,0 0 0,-1 0 0,1 0 0,1-4 0,0 3 0,1 1 0,1 1 0,0 1 0,1 1 0,-1 0 0,1 0 0,-1-1 0,-1-1 0,0-2-365,0 2 1,0-1 0,-1-1 0,-1-1 0,1 1 0,0-1 0,0 2 0,1 0 0,0 1 90,0-2 1,1 2 0,1 2 0,0 1 0,0 1 0,0-1 0,0-1 0,0-1 0,0-2 0,-2-3 0,0-3 0,-1-4 92,2 10 0,-1-7 1,1 1 180,-1-1 0,0 1 0,1-1 0,-2-3 1019,1 4 1,-1-5-1020,7 10 1133,-7-18-1133,-1-2 0,-3-6 0,-1-3 3276,-1 1-2628,1-2-648,-2 4 0,0 1 0,0 0 0,0-1 0,0-3 0,0-1 0,0 0 0,0 5 0,0 8 0,0 9 0,0 0 0,0 6 0,0 3 0,0-10 0,2-3 0,0-1 0,-1-3 0,3 16 0,-2-3 0,-1 1 0,-1-9 0,1 1 0,0 8 0,1-2 0,-2 4 0,0-17 0,0 9 0,0-11 0,12-4 0,2-17 0,5-1 0,6-1 0,-3 1 0,2-1 0,4 0-656,-1 1 1,3-2-1,2 1 1,2-1 0,0 1 186,-3 2 1,0 0 0,1 0 0,2 0 0,0 1 0,1-1 0,0 0 454,-2 0 0,1 0 0,0 0 0,1 0 1,1 0-1,1 0 0,0 0 0,1-1 1,2 1-172,-9 0 1,2 1 0,1 0 0,0-1 0,0 0 0,1 1 0,1-1 0,0 0 0,0 0 0,0 0 0,1 0 0,0 0 0,-1 1 0,1-1 184,-3 0 0,1 1 0,0 0 0,0-1 0,1 1 0,0-1 0,0 1 0,0-1 0,0 1 0,-1-1 0,1 1 0,0-1 0,-1 1 0,0-1 0,-1 1 0,0 0-253,3-1 1,0-1 0,0 1 0,-1 0 0,1 0 0,-1 0 0,-1 0 0,1 0 0,-1 0 0,0 0 0,0 0 0,0 1 0,0-1 211,3 1 1,2-1 0,-1 0 0,1 0 0,-1 0 0,0 1 0,-2 0 0,0 0 0,-2 0 0,-2 0 0,-3 1-116,11-2 0,-5 1 0,-2 0 1,-1 0-1,3 2 156,-5 0 0,1 1 0,0 0 0,0 1 0,3-1 0,1 1-6,-6-1 1,3 0 0,1 1 0,1-1 0,1 0 0,0 1 0,0-1 0,-2 1-1,0-1 1,-2 1 5,2 0 0,-1 0 0,-1 0 0,-1 0 0,1 1 0,1-1 0,2 0 0,-3 1 0,3 0 0,1-1 0,1 1 0,1 0 0,-1 0 0,1 0 0,-2 0 0,-2 0 0,-2 0 0,-2 1-104,7-1 0,-4 1 0,-2 0 0,0 1 0,3-1 104,1 0 0,3 1 0,0-1 0,0 1 0,-1 0 0,-2 0 0,-2 0 0,0 1 0,-2 0 0,-1 0 0,0 0 602,0 0 0,-2-1 1,0 0-1,2 1-602,-1 0 0,1 0 0,1 1 0,2 0 0,0 0 0,2-1 0,-3 1 0,2-1 0,1 1 0,1 0 0,0-1 0,1 1 0,-1 0 0,1-1-78,-4 1 0,0-1 0,0 0 0,0 0 0,1 0 0,0 1 0,1-1 0,2 1 0,0 0 78,-4-1 0,2 1 0,0 0 0,2 0 0,1 1 0,0-1 0,0 0 0,1 1 0,-1-1 0,-1 1 0,0-1 0,-1 0 0,-2 0 0,-1 0 0,4 0 0,-2 1 0,-1-1 0,-1 0 0,0 0 0,-1-1 0,1 1 0,0 0 0,0 1 0,4-1 0,0 1 0,1-1 0,1 1 0,-1 0 0,-2-1 0,-1 1 0,-2-1 0,-3 0 0,8 1 0,-3 0 0,-4 0 0,0-1 874,0-1 0,-2 0 0,0-1-874,-1 0 0,0 1 0,-2-1 0,2 0 0,-2 0 391,7-1 1,-6-3-392,-16-7 2428,-6 1-2428,-1-5 3276,-4 8 0,0-10-3044,0 6-232,-2-13 0,-1 3 0,-3-10 0,1 10 0,0-4 0,1-8 0,1-7 0,-1-4-126,0 13 0,0-2 0,0-1 0,0-2 0,-1-2 0,1-1 0,0-1 126,1 6 0,0-2 0,0-2 0,-1-1 0,1-1 0,0 0 0,1-1 0,-1 0 0,0 2 0,0 0 0,0 2 0,0 1-311,0-4 1,-1 2-1,1 2 1,-1 0-1,1 0 1,0 0-1,-1-1 1,1 0 310,0-3 0,0-2 0,-1-2 0,0 0 0,1 1 0,0 2 0,0 4 0,1 4 0,1 6 0,0-4 0,1 6 0,-2-2 0,1 0 0,1 2 0,0 1 0,-7-10 0,6 8 0,-3 4 0,1 0 770,3-2-770,-2 1 0,0 1 2596,1-1-2596,-4-1 0,-14 10 0,8 7 0,-23 1 0,7 9 0,-2-4 0,-5-1 0,1 2 0,-1 1-680,5-3 1,-2 0-1,-9 0 680,16 0 0,-4 0 0,-3 0 0,-3 0 0,-2 0 0,-1 0 0,-2 1 0,-1-1 0,0 0 0,1 1 0,1-1 0,2 1 0,1 0 0,3 0-410,-7 1 0,3 0 1,3 0-1,-1 0 1,1 1-1,-2-1 0,-3 1 1,-5 0 368,15-2 1,-3 1 0,-2-1 0,-1 0 0,-1 1 0,-2-1 0,-1 1 0,-1-1-1,0 1 1,0-1 0,-1 1 0,0-1 0,1 1 0,0 0 0,0 0 0,2-1 0,0 1-1,2 0 1,2 0 0,1 0 0,2 0-288,-10 2 0,2-1 0,2 1 1,2 0-1,1-1 0,1 1 1,-1 0-1,0 0 0,0 0 1,-2-1 193,-1 1 1,0-1 0,-1 0-1,0 0 1,-1 0 0,1 0-1,0 0 1,1 0 0,1 0 0,2 0-1,1-1 134,-4 1 0,3 0 0,1-1 0,0 1 0,1-1 0,-1 1 0,-1 0 0,-2 1 0,-2-1 0,-1 1 0,0 0 0,1 0 0,0 0 0,3 0 0,2 0 0,-1-1 0,3 1 0,2-1 0,-2 0 0,-1 1-147,0 0 0,-2 0 0,-1 1 0,0 0 0,0 0 0,1 0 0,1 0 147,-3 2 0,2 0 0,1 0 0,-2 0 0,-3 0-275,4-2 0,-2 1 0,-1-1 0,-2 1 0,0-1 0,0 0 0,1 1 0,2-1 275,1 1 0,1-1 0,1 1 0,1 0 0,-2-1 0,0 0 0,-3 0 0,4-1 0,-3 0 0,-1-1 0,0 0 0,-1 1 0,-1-1 0,1-1 0,1 1 0,2 0 0,0-1 0,-3 1 0,1-1 0,1 1 0,1-1 0,0 0 0,1 0 0,-1 0 0,-2 0 0,1 1 0,0-1 0,0 0 0,-1 1 0,-1 0 192,5 0 1,-2 1 0,0-1-1,0 1 1,-1 0 0,1 0-1,0 0 1,1 0-193,0 0 0,0 1 0,1 0 0,0 0 0,0 0 0,1 0 0,0-1 0,-7 1 0,1-1 0,0-1 0,1 1 0,-1-1 353,4 0 1,0 1 0,-1-1 0,2 0 0,1 0 0,3-1-354,-8-2 0,4 0 0,0 0 0,-1 0 0,-1 0 0,2 0 603,-4 0 0,-1 0-603,5 0 0,-2 0 0,-2 0 0,1 0 0,3-1 0,1 0 0,0 0 0,1 1 0,-4 0 0,1 0 0,1-1 1092,0 0 0,0-1 0,5 0 48,4 2 1,3-1-534,-9-1-607,2 2 0,-2 0 0,6 0 0,1 0 0,-4 0 0,-1 0 0,-7 0 0,-1 0 0,9 0 0,-2 0 0,-6 0 0,-5 0 0,4 0 0,8 1 0,1 1 0,-2-1 0,-1 1 0,4 0 0,-7 5 1549,12-1 0,1 1-1549,-10 0 0,1 3 0,16-4 0,3-1 0,2 0 0,3-4 0,2-1 0</inkml:trace>
  <inkml:trace contextRef="#ctx0" brushRef="#br0" timeOffset="153763">7637 4321 24575,'0'0'0</inkml:trace>
  <inkml:trace contextRef="#ctx0" brushRef="#br0" timeOffset="153782">7637 4321 24575,'0'0'0</inkml:trace>
  <inkml:trace contextRef="#ctx0" brushRef="#br0" timeOffset="205112">21587 4322 24575,'12'32'0,"0"0"0,1 0 0,-1 0 0,1 0 0,-1 3 0,0-2 0,0 1 0,2 0 0,-2-4 0,2 0 0,0 2 0,0-1 0,-1-2 0,-1-2-1093,3 8 1,-1-3 0,-1-1 933,0 0 0,0-1 0,1-1 159,-2-4 0,0-2 0,0 0 503,0 6 1,0 0-504,5 2 0,-3-3 0,-6-9 650,2 0-650,-1 9 0,-1-8 0,-2-1 0,-1-1 1959,-1-1-1959,2 5 138,-5-12-138,1-2 0,-2-6 0,0 0 0</inkml:trace>
  <inkml:trace contextRef="#ctx0" brushRef="#br0" timeOffset="207381">21697 5286 24575,'28'16'0,"-1"-1"0,1 1 0,-1-1 0,0 0 0,-4-1 0,3 3 0,0 0 0,-1-1 0,6 3 0,-1 0 0,-1-1 0,2 1 0,-1-1 0,-6-4 0,0 1 0,-8-4 0,-12-7 0,0 0 0,-1-5 0,1-3 0,-4-14 0,2 3 0,-2-6 0,0 5 0,0-15 0,0 14 0,0-2 0,0-1 0,0-2 0,0-5 0,0 6 0,2 8 0,2-5 0,1-15 0,0 4 0,-2 8 0,0 1 0,3-6 0,-5 7 0,1 0 0,1-4 0,-1 1 0,-1 1 0,-1 3 0,-2-7 0,1 25 0,-3 7 0,4 2 0</inkml:trace>
  <inkml:trace contextRef="#ctx0" brushRef="#br0" timeOffset="210397">22193 5885 24575,'7'27'0,"1"-1"0,-1 1 0,3 2 0,2 2 0,-1-1 0,0 2 0,1 1 0,-1-3 0,5 5 0,-2-5 0,-2-3 0,-10-38 0,0 3 0,-2-12 0,-2-2 0,-1 6 0,-5-14 0,-2-3 0,-4 4 0,1-1 0,-1 0 0,1 1 0,3 1 0,2 2 0,4 5 0,-3-13 0,11 9 0,8 12 0,1-7 0,4 15 0,4 3 0,-7 2 0,7 0 0,-11 0 0,3 11 0,-5 2 0,4 13 0,-7-6 0,-1 0 0,-8-11 0,-8 4 0,-12 1 0,-2 6 0,4-2 0,7-5 0,10-6 0,-8-3 0,7-2 0,-6-2 0,9 0 0,-1-2 0</inkml:trace>
  <inkml:trace contextRef="#ctx0" brushRef="#br0" timeOffset="212449">22450 5899 24575,'1'-21'0,"0"0"0,2-12 0,4 14 0,11 2 0,-6 9 0,8-1 0,-11 7 0,1 2 0,13-4 0,-12 1 0,11-5 0,-21 5 0,2-1 0,-5 4 0</inkml:trace>
  <inkml:trace contextRef="#ctx0" brushRef="#br0" timeOffset="214933">22738 5699 24575,'-3'21'0,"-3"-7"0,5 1 0,-3-8 0,4 1 0,2-1 0,6 6 0,1-4 0,7 3 0,-3 1 0,19-5 0,-14 0 0,14-8 0,-24-8 0,5-6 0,-6-12 0,-1 4 0,-3 0 0,-3 3 0,0 6 0,0-5 0,-17 4 0,9 7 0,-17 1 0,6 6 0,5 0 0,-1 0 0,2 4 0,-1 11 0,1-5 0,-2 7 0,10-13 0,1 0 0,2-1 0,2-1 0</inkml:trace>
  <inkml:trace contextRef="#ctx0" brushRef="#br0" timeOffset="217851">23031 5371 24575,'9'28'0,"-1"0"0,1 0 0,-2-3 0,0-1 0,1-1 0,6 9 0,0-4 0,-1 5 0,-7-18 0,-6-10 0,4 14 0,2 4 0,-2-2 0,2 2 0,1 0 0,-2 2 0,0-11 0,-3 3 0,2-9 0,-3-3 0,1-3 0,-2-11 0,0-11 0,-3-1 0,3 0 0,-2 6 0,2 1 0,0 1 0,0-4 0,6 2 0,0 2 0,15-7 0,-12 14 0,11-6 0,-13 12 0,2 7 0,-2-1 0,0 22 0,-4-14 0,1 14 0,-4-21 0,0 7 0,0-6 0,-1 7 0,-4 1 0,2-4 0,-2 2 0,2-8 0,-1 1 0,-1-3 0,-1 0 0,1-1 0,-6 3 0,6-3 0,-6 3 0,6-3 0,1-1 0,2 0 0</inkml:trace>
  <inkml:trace contextRef="#ctx0" brushRef="#br0" timeOffset="220517">23711 5650 24575,'5'36'0,"0"-1"0,-1 0 0,1 1 0,-1-1 0,1 0 0,-1 1 0,1-1 0,0 0 0,-1 1 0,1 0 0,0 2 0,1 0 0,-1 0 0,1-1 0,-1-2 0,-1-3 0,0-4 0,-2-5 0,1 11 0,-2-7 0,3-3 0,-1-4 0,0-11 0,-3-29 0,-3 3 0,-3-3 0,-5-6 0,-2-3 0,1-1 0,1 1 0,-1-3 0,1 0 0,-1 0 0,0 1 0,-2-3 0,0 2 0,0 0 0,0-1 0,1-4 0,-1-2 0,3 3 0,3 7 0,5 9 0,4 2 0,6-4 0,2 0 0,-2-2 0,1 0 0,6-4 0,4 0 0,3 0 0,-1 3 0,2-6 0,-4 13 0,-1 6 0,-9 12 0,14 6 0,-13-2 0,12 10 0,-17 3 0,4-1 0,-8 14 0,0-13 0,0 15 0,0 0 0,0 2 0,0-5 0,-4-7 0,1-15 0,-3-3 0,0-4 0,-3 0 0,1 0 0,1 2 0,5 0 0,2 0 0,0 0 0</inkml:trace>
  <inkml:trace contextRef="#ctx0" brushRef="#br0" timeOffset="222601">24036 5625 24575,'-18'4'0,"0"8"0,5 15 0,3 4 0,-3 0 0,2 0 0,2-2 0,6-16 0,1-2 0,2-3 0,0 2 0,23 18 0,-8-11 0,0-1 0,2-4 0,1-6 0,-3-4 0,-3-2 0,0 0 0,0-14 0,-2-6 0,-2-7 0,-5 8 0,-1 0 0,-2-9 0,0-3 0,0 11 0,-2 9 0,-8 0 0,-11-5 0,1 4 0,-8-8 0,15 16 0,-2-4 0,9 7 0,1-1 0</inkml:trace>
  <inkml:trace contextRef="#ctx0" brushRef="#br0" timeOffset="225568">24340 5618 24575,'0'15'0,"0"-3"0,2-3 0,-2-4 0,6-4 0,5 1 0,2-2 0,5 0 0,-3 0 0,-2 0 0,1 0 0,2 0 0,0 2 0,0 1 0,-1 7 0,-5-2 0,3 8 0,-1 2 0,-1-4 0,7 19 0,-16-24 0,-10 4 0,4-8 0,-11 3 0,10-6 0,-6 1 0,6-1 0,-4-2 0,-2 0 0,-5 0 0,1 0 0,-1 0 0,5 0 0,1 0 0,-3 0 0,-1 0 0,0 0 0,4 2 0,8-2 0,8 2 0</inkml:trace>
  <inkml:trace contextRef="#ctx0" brushRef="#br0" timeOffset="228002">24487 5145 24575,'6'18'0,"0"1"0,10 8 0,2 1 0,-4-1 0,0-1 0,5 4 0,-1-4 0,-4-4 0,4 4 0,-4 1 0,1-3 0,1 2 0,-12-15 0,6 1 0,-8-9 0,3 0 0,5 8 0,0 2 0,0 1 0,-2-3 0,-8-7 0,4 0 0,0 5 0,6 8 0,-2-4 0,4 9 0,-5-10 0,-1 1 0,0-3 0,-3-4 0,3 0 0,-3-1 0,0-1 0,-3-2 0</inkml:trace>
  <inkml:trace contextRef="#ctx0" brushRef="#br0" timeOffset="229936">24498 5459 24575,'32'-16'0,"0"0"0,-1 2 0,0-1 0,-8 3 0,0-1 0,-2 1 0,3 1 0,-6 2 0,-16 7 0,0 2 0,-4 0 0</inkml:trace>
  <inkml:trace contextRef="#ctx0" brushRef="#br1" timeOffset="256981">15349 4898 24575,'27'-6'0,"-1"1"0,0-1 0,-2 0 0,5-2 0,3-1 0,4-2 0,1 0 0,1-1 0,1 0 0,-1 1 0,-2 0 0,-2 0 0,-3 2-547,5-2 1,-4 1 0,-1 0 0,0 0 0,1 0 0,5-2 337,-7 2 1,3 0 0,3-2 0,1 0 0,2 0 0,0-1 0,-1 1 0,-1-1 0,-3 2 0,-2 0 0,-4 2 0,-4 0 780,8-3 0,-7 1 0,0 1-572,4-2 0,-1 1 0,-4 2 0,9-4 466,-9 8 0,0 2-466,0 0 0,0 1 0,12-1 0,-9 1 0,-3-1 0,-10 0 3126,2 1-3126,-7 2 0,-4 0 0,18 5 0,1 6 0,6 6 0,2 2 0,-4-4 0,1-2 0,0 1 0,3 3 0,4 3 0,-1-1 0,-8-5 0,-3-2 0,-4-5 0,0-2 0,4-1 0,4-2 0,3 1 0,2 0 0,1-1 0,-9 0 0,0-1 0,2 1 0,6 0 0,1 2 0,-4-1 0,-4 0 0,-2 0 0,9-2 0,-4 1 0,-5 3 0,-2-5 0,-2 5 0,-1-1 0,5 15 0,3 6 0,-9-7 0,1 2 0,0 1 0,4 3 0,1 2 0,0 2-143,-3 0 0,2 2 0,-1 0 0,-2-3 143,-3-4 0,-1-1 0,1 0-370,5 9 1,0 1 0,-3-4 369,-3-6 0,-2-2 0,-3 1 0,-1-1 0,6 12 0,-5-2 0,-7-7 0,-1 0 0,0-2 0,-1 0 270,-2 9 1,1 4-271,2-6 0,0 2 0,0 2 0,-2 4 0,-1 1 0,1 1-420,0-10 0,1 0 0,0 1 0,-1 0 420,0 1 0,-1 1 0,-1 0 0,1-1 0,0 0 0,0 0 0,0 4 0,0-6 0,0 4 0,0 3 0,0 1 0,0 1 0,0 0 0,0-3 0,0-3 0,0 8 0,0-4 0,0 0 0,0 4 0,0-8 0,0 3 0,0 2 0,0 1 0,0-1 0,0-1 0,0-2 0,0-5 0,0 13 0,0-7 0,0 0-86,0-6 0,0 0 1,0 1 85,0-1 0,0 2 0,0-1 0,0 1 0,0 4 0,0-1 0,0 2 0,1-1 0,0 1 0,0 2 0,0 2 0,-1-6 0,1 2 0,-1 3 0,1-1 0,0 1 0,-1-2 0,1-3-656,0 1 1,0-2-1,-1-1 1,1 0 0,0 3 514,0-1 1,-1 3 0,1 1 0,-1 0-1,1 0 1,-1-3 0,0-3 140,1 2 0,-1-4 0,0 0 0,-1 1-646,2 4 1,-1 2 0,0-1-1,-1 1 646,0-1 0,-1 1 0,-1 0 0,1 1 0,0-5 0,0 2 0,0 0 0,-1-1 0,0-2 0,0 1 0,-1-3 0,-1 1 0,0 2 97,-1 2 1,-1 2 0,0 3 0,-1-1 0,1-2 0,-1-3-98,-1-2 0,0-3 0,0-1 0,-1 2-105,2 3 1,-1 2-1,1 0 1,-1 0-1,0-1 105,-3 1 0,-1-3 0,1 3 0,0 7 0,7-15 0,0 4 0,1 2 0,0 4 0,0 1 0,1 2 0,-1 0 0,1 1 0,0 0 0,0-1 0,0-2 0,0-1 0,-1-2 0,1-3-174,-2 8 0,0-4 0,0-2 0,-1-1 0,1 1 0,1 2 0,-1 5 174,2-9 0,0 3 0,-1 1 0,1 3 0,0 0 0,0 2 0,0 0 0,0 1 0,1-1 0,-1 0 0,1-1 0,0-1 0,0-2 0,0-2 0,1-2 0,0 8 0,0-3 0,1-2 0,1-1 0,-1-1 0,0 0 0,1-1 0,-1 1 210,0 2 0,0-1 0,0-1 0,0 0 0,0 1 1,0 0-1,0 1-210,0-2 0,0 2 0,0 1 0,0 0 0,0 0 0,0-1 0,0-1 0,0-2 0,0-2 0,-1 5 0,1-4 0,-1-1 0,0-1 0,0 0 268,1 2 0,0-1 0,-1 0 0,-2 2-268,-2 1 0,-2 3 0,0 0 0,-1-2 0,2-5 0,1-3 0,0-4 0,-1 4 0,-3 7 0,-3 6 0,0 1 0,0-4 0,1-10 0,-8 4 258,-5-7 0,-7 3 0,3-8-258,-2-7 0,-6-2 0,1-2 3276,11-7-249,-5 4-1576,9 6-1451,-3 3 0,8 8 0,1-2 0,3 3 0,0 1 0,-2 5 0,4-6 0,0 0 0,0 3 0,5 5 0,2 1 0,0 3 0,2-3 0,0-2 0,0-7 0,0-4 0,0 2 0,-4 6 0,-2 1 0,2-4 0,-2 2 0,-6 6 0,-4-1 0,1-13 0,-2-1 0,1 3 0,-2-1 0,-5-4 0,-4-1 0,3 0 0,3-1 0,0 0-245,-3 0 1,-3 1 0,3-2 244,4 0 0,1 1 0,-6 5 0,-3 2 0,3-2 0,7-5 0,-1 1 0,-4 4 0,-5 3 0,1 0 0,5-3 0,-7 3 0,6-4 0,-7 4 0,0-1 0,7-3 0,-6 4 0,7-7 0,-3 2 0,7-3 0,8-3 0,-4 5 0,7 3 0,1 1 0,-5 4 0,6 2 0,0 4 0,0-3 0,-3 2 0,3-1 0,-1 0 0,-3-7 0,0-1 733,-2 5-733,4 3 0,0 1 0,4-7 0,1-1 0,2 12 0,0 1 0,0-10 0,0 1 0,0 2 0,0 3 0,0-2 0,1-4 0,-2-1 0,-3 10 0,-3-3 0,-2-4 0,-15-4 0,8-12 0,-7 6 0,6-8 0,-5 7 0,8-7 0,-4 1 0,4-5 0,2-2 0,1 0 0,7 0 0,2 0 0</inkml:trace>
  <inkml:trace contextRef="#ctx0" brushRef="#br1" timeOffset="259497">18199 10395 24575,'-4'26'0,"-1"-1"0,0 1 0,0 0 0,-1-1 0,0 0 0,-1 2 0,1-3 0,0-4 0,0-3 0,-4 11 0,5-5 0,1-3 0,1 1 0,0-3 0,1 1 0,-2 14 0,-1 0 0,2-11 0,0-1 0,1 6 0,0 0 0,-1 9 0,3 0 0,0-20 0,0-7 0,2-6 0,10-9 0,10-5 0,2-3 0,3-3 0,-3 3 0,-1 0 0,0 0 0,-1 0 0,4-2 0,-9 12 0,-8 1 0,7 1 0,-13-2 0,1 3 0,-4-3 0</inkml:trace>
  <inkml:trace contextRef="#ctx0" brushRef="#br1" timeOffset="261787">18158 10979 24575,'1'-19'0,"0"0"0,2-1 0,3 0 0,5-3 0,4-2 0,-1 3 0,-2 2 0,0 0 0,5-3 0,3-3 0,-3 5 0,9-5 0,-11 15 0,0 0 0,9-9 0,-9 8 0,-1 0 0,2-7 0,2-1 0,1-3 0,1-6 0,3 0 0,-10 11 0,-7 13 0,3-8 0,6-14 0,-2 6 0,2-5 0,-1 2 0,-3 4 0,0 0 0,8-12 0,-2 3 0,-10 18 0,-6 7 0,0 1 0,-3 5 0</inkml:trace>
  <inkml:trace contextRef="#ctx0" brushRef="#br1" timeOffset="272885">18773 9868 24575,'3'29'0,"9"-1"0,6 5 0,-1-1 0,-7-7 0,0 0 0,1 1 0,5 5 0,2 3 0,0-1 0,-2-4 0,-1 1 0,-1-4 0,1 6 0,-1-3 0,1-4 0,0 3 0,-10-23 0,-8-6 0,-11-16 0,-2-1 0,-9-7 0,13 11 0,1 1 0,9 4 0,2 4 0,0-8 0,0 5 0,0-6 0,0 7 0,0-8 0,2 6 0,1-7 0,12 0 0,-2 3 0,9-1 0,-2 1 0,5 0 0,-7 5 0,4-1 0,-14 9 0,0 2 0,-3 1 0,-1 3 0,0 1 0,-1 2 0,1 2 0,-4-2 0,2 6 0,-2-4 0,0 2 0,0-4 0,0 14 0,0-10 0,0 16 0,0-18 0,0 5 0,0-9 0,0 2 0,-4-3 0,-7 5 0,3-4 0,-6 2 0,9-3 0,-2-1 0,3 3 0,-1-3 0,1 1 0,-2 2 0,-2 0 0,1 3 0,1-6 0,3 0 0,1-4 0,2 1 0</inkml:trace>
  <inkml:trace contextRef="#ctx0" brushRef="#br1" timeOffset="275401">19176 10078 24575,'0'14'0,"0"0"0,2 1 0,-1-4 0,1-5 0,-2-1 0,7 5 0,-5-5 0,8 5 0,-6-5 0,3-1 0,2-1 0,2-1 0,3-2 0,-1 0 0,0 0 0,-4 0 0,1-2 0,6-7 0,-3 1 0,4-12 0,-7 6 0,0-5 0,-2 4 0,-6 2 0,1-1 0,-3 4 0,-5 0 0,-6-1 0,-3 5 0,-3-3 0,6 4 0,4 1 0,2-1 0,3-1 0,2 1 0,2 1 0,1 2 0,-1 6 0,0-3 0,-2 3 0</inkml:trace>
  <inkml:trace contextRef="#ctx0" brushRef="#br1" timeOffset="277652">19429 10085 24575,'-2'-27'0,"-1"0"0,0 4 0,0 0 0,-1-3 0,-1 1 0,1 4 0,0 2 0,2 2 0,1 1 0,4 10 0,11 4 0,-4-1 0,5 1 0,-2 2 0,-6 0 0,6 0 0,-4 0 0,-2 0 0,-1 0 0,0 0 0,-1 0 0,3 0 0,-3 0 0,-1 0 0,-2 0 0</inkml:trace>
  <inkml:trace contextRef="#ctx0" brushRef="#br1" timeOffset="280452">19627 9826 24575,'0'21'0,"4"0"0,3 5 0,-1-10 0,0-2 0,-4-3 0,0 5 0,1-3 0,3 1 0,-5-15 0,2-1 0,-3-14 0,0-17 0,0 12 0,0 1 0,0 0 0,5-3 0,-2 2 0,4-2 0,-1 13 0,1-1 0,2 6 0,2 1 0,-1 4 0,1 0 0,4 4 0,0-3 0,-1 3 0,1-4 0,-4 8 0,-2-4 0,-1 8 0,-4-5 0,-3 5 0,1 4 0,-2 1 0,0-1 0,0 2 0,2-7 0,-2 2 0,2-7 0,2 2 0,-1-5 0,3 3 0,-4-4 0,0-2 0,-2 2 0</inkml:trace>
  <inkml:trace contextRef="#ctx0" brushRef="#br1" timeOffset="282994">19998 9723 24575,'3'24'0,"-1"0"0,1-9 0,1-2 0,-4-7 0,4 3 0,-3 2 0,3 7 0,-2-6 0,3 1 0,-3-7 0,2-1 0,-4-1 0,4 0 0,-3 1 0,4-1 0,-4-2 0,3 0 0</inkml:trace>
  <inkml:trace contextRef="#ctx0" brushRef="#br1" timeOffset="284009">19889 9486 24575,'0'0'0</inkml:trace>
  <inkml:trace contextRef="#ctx0" brushRef="#br1" timeOffset="286622">20135 9633 24575,'8'34'0,"0"0"0,-4-8 0,2-2 0,2-3 0,1-3 0,-3-2 0,1-2 0,-5-7 0,-2-3 0,0 2 0,0-1 0,2 3 0,-2-3 0,2 1 0,-2-2 0,2 0 0,-1-3 0,0-11 0,0-11 0,-2-3 0,3-1 0,-2 1 0,1 1 0,5 10 0,-3 5 0,6-7 0,-4 7 0,13-11 0,-6 10 0,8-6 0,-8 12 0,5-3 0,-3 5 0,1-3 0,-6 4 0,-5 0 0,3 0 0,4 0 0,11 14 0,-8-6 0,5 12 0,-10-1 0,-5-7 0,2 5 0,-6 7 0,0-11 0,3 7 0,3 2 0,2-2 0,4 6 0,-6-18 0,-4-6 0</inkml:trace>
  <inkml:trace contextRef="#ctx0" brushRef="#br1" timeOffset="298977">21238 1981 24575,'6'19'0,"0"1"0,0 0 0,0-2 0,4 0 0,-1 3 0,-2-4 0,3 17 0,2-2 0,-1-1 0,-3-12 0,-3-12 0,-1 1 0,0 1 0,-1-2 0,-1 1 0,0-3 0,-2-1 0,4 0 0,-4 0 0,4-1 0,-1 1 0,-1-2 0,0 0 0,-2 0 0</inkml:trace>
  <inkml:trace contextRef="#ctx0" brushRef="#br1" timeOffset="301525">21664 1931 24575,'-14'4'0,"-1"10"0,0 2 0,-1 2 0,-4 11 0,2 1 0,5-9 0,3 0 0,0 0 0,0-1 0,0 5 0,4-10 0,4-1 0,9-3 0,0-1 0,3 4 0,1-5 0,-5-1 0,9 1 0,-4-4 0,14 6 0,-11-5 0,6 1 0,-7-3 0,0-4 0,4 5 0,-5-5 0,9 2 0,9-4 0,-6-2 0,6-2 0,-16-7 0,1 1 0,-3-3 0,-4 0 0,-5 9 0,-1 1 0</inkml:trace>
  <inkml:trace contextRef="#ctx0" brushRef="#br1" timeOffset="304328">21116 2033 24575,'11'0'0,"0"0"0,-7 0 0,2 0 0,12-9 0,10-4 0,-1-3 0,-10 6 0,-1 1 0,-1-5 0,-1 3 0,-5 3 0,-5 6 0,2 2 0,5 0 0,-7 2 0,3-2 0,-9 2 0</inkml:trace>
  <inkml:trace contextRef="#ctx0" brushRef="#br1" timeOffset="306694">21276 2396 24575,'25'-5'0,"-4"-1"0,1-1 0,12-4 0,-13 2 0,-1 1 0,8-1 0,-13 2 0,17-2 0,-21 5 0,9 0 0,-10 4 0,-3 0 0,0-1 0,-5 0 0,-2-1 0</inkml:trace>
  <inkml:trace contextRef="#ctx0" brushRef="#br1" timeOffset="328152">22023 2096 24575,'20'-4'0,"-1"1"0,5-4 0,-1 0 0,-6 1 0,2 1 0,-7 3 0,0 0 0,-2-1 0,8-3 0,-8 1 0,6 1 0,-18 2 0,3 2 0,-5 0 0</inkml:trace>
  <inkml:trace contextRef="#ctx0" brushRef="#br1" timeOffset="330584">22109 2258 24575,'21'-5'0,"6"-2"0,2-4 0,-8 4 0,-1-1 0,3-3 0,8-2 0,-17 8 0,11-4 0,-13 6 0,2-1 0</inkml:trace>
  <inkml:trace contextRef="#ctx0" brushRef="#br1" timeOffset="333735">22781 1687 24575,'-19'9'0,"0"1"0,-10 2 0,12 4 0,1-1 0,-1-1 0,3 8 0,-3 6 0,5 8 0,5-18 0,1-1 0,1 16 0,5-18 0,0-3 0,2-4 0,18-1 0,7 1 0,-5-2 0,2-1 0,13 1 0,-16-2 0,0-5 0,-4-12 0,-1-4 0,5-2 0,-10 1 0,-4 0 0,-7 1 0,0 1 0,-7-6 0,-5-7 0,3 9 0,-1 2 0,8 14 0,2-1 0,-4 1 0,1 0 0,-1 1 0,2 8 0,2 13 0,3 4 0,0 4 0,1 1 0,0 0 0,4 2 0,-2-5 0,1 1 0,-2-10 0,4-1 0,10 11 0,-8-10 0,11 10 0,-17-14 0,4 0 0,-5-3 0,-1-1 0,-1 2 0,-2-1 0,4 5 0,-1-3 0,6 10 0,-2-7 0,0 3 0,-1-7 0,-3-2 0,1-3 0,-2-2 0,1 0 0,-2-2 0</inkml:trace>
  <inkml:trace contextRef="#ctx0" brushRef="#br1" timeOffset="335791">23013 1665 24575,'33'-8'0,"1"0"0,-13 3 0,1 0 0,8-4 0,-1 1 0,-7-1 0,-10 6 0,-3 1 0,0-2 0,2 3 0,-1-1 0,5 2 0,-7 0 0,-1 0 0,-8 0 0,-3 0 0</inkml:trace>
  <inkml:trace contextRef="#ctx0" brushRef="#br1" timeOffset="338739">23017 1703 24575,'13'17'0,"-2"-1"0,3 0 0,-6-3 0,1-2 0,-6 3 0,3 1 0,-6-2 0,2 4 0,0-8 0,1 6 0,1-13 0,-2 0 0,4-2 0,-1-4 0,1 1 0,-1-5 0,-1 1 0,0 0 0,5-8 0,-1 8 0,7-8 0,2 10 0,18 0 0,-11 3 0,8 2 0,-10 7 0,-1 2 0,-4 1 0,5 7 0,-9 0 0,7 8 0,-6-2 0,-4-1 0,0-3 0,-5-3 0,0 3 0,-3-1 0,-6-1 0,1-3 0,-6-4 0,2-5 0,-2-1 0,-3 1 0,-5 0 0,4-3 0,-6 2 0,-1-1 0,-1 1 0,-15 1 0,3 3 0,14-6 0,-6 5 0,9-7 0,10 0 0,-4 0 0,1 0 0,4 0 0,-2 2 0,5-2 0,2 2 0</inkml:trace>
  <inkml:trace contextRef="#ctx0" brushRef="#br1" timeOffset="341457">23569 1527 24575,'6'19'0,"16"10"0,-4-4 0,-5-11 0,2-1 0,4-3 0,-3-2 0,1-3 0,-5-3 0,3-21 0,-8 10 0,3-22 0,-16 14 0,0 1 0,-8 6 0,4 5 0,-10 3 0,9-1 0,-13 1 0,11 2 0,-1 0 0,0 0 0,8 0 0,-7 0 0,-3 0 0,7 2 0,-8 4 0,14-1 0,-1 4 0,4-7 0,0 0 0</inkml:trace>
  <inkml:trace contextRef="#ctx0" brushRef="#br1" timeOffset="343624">23943 1482 24575,'-3'31'0,"1"0"0,-1 1 0,0-1 0,1 1 0,-3-1 0,0 3 0,-1 0 0,0 2 0,-1-1 0,1-1 0,1 0-547,0 0 1,0-1 0,1 0 0,0 0 0,-1 1 0,-1 0 77,0 0 1,-2 2 0,0 1 0,0-1 0,0-2 0,2-3 0,1-6-645,0 8 0,0-5 1913,0-4 0,-1 2 1,0-2-801,1 3 0,-1-3 1379,-4 8-1379,-2-7 0,10-25 0,0-5 3276,4-9-2414,0-6 0,1-2-862,0-1 0,2-7 0,0 1 0,0 9 0,0 0 0,-1 23 0,-4 13 0,0-2 0,0-8 0</inkml:trace>
  <inkml:trace contextRef="#ctx0" brushRef="#br1" timeOffset="345906">24180 2060 24575,'-5'20'0,"0"-2"0,-3 6 0,2-1 0,3-9 0,0 6 0,3-4 0,0-1 0,0 0 0,2-6 0,8-2 0,6-2 0,0-3 0,3-4 0,-9-1 0,6-17 0,-7 7 0,0-14 0,-7 6 0,-2 6 0,0-7 0,0 13 0,0-1 0,0 5 0,-4 1 0,-1-1 0,-10-1 0,4 3 0,-6-3 0,7 5 0,1-1 0,2 2 0,1 0 0,3 2 0,-1-1 0,4 0 0</inkml:trace>
  <inkml:trace contextRef="#ctx0" brushRef="#br1" timeOffset="354876">17331 17382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5:09:24.981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16599 3090 24575,'7'23'0,"-1"-1"0,4 1 0,3 0 0,-1 0 0,1 4 0,0 0 0,6 6 0,-1-1 0,-7-9 0,-2 0 0,-1 0 0,0 3 0,-1-2 0,0 1 0,0 3 0,1-2 0,-1 2 0,1 0 0,-1-1 0,-1 3 0,0-1 0,0 0 0,2 1 0,0 0 0,0-3 0,-1-6 0,-1-4 0,0-2 0,3 2 0,-6-9 0,1-1 0,-4-7 0,0-15 0,0-9 0,0-10 0,0-6 0,1 7 0,-1-3 0,-1-3 0,-3 6 0,-1-3 0,-1-1 0,-1 1 0,1 4 0,0-4 0,1 3 0,-3-1 0,-2 2 0,-3-1 0,0 1 0,0 3 0,-7-4 0,-1 4 0,3 4 0,0 2 0,0 1 0,2 2 0,0 2 0,6 14 0,3 2 0,-5 2 0,1 2 0,-4 2 0,9 1 0,1 6 0,-1-4 0,5 4 0,-3-4 0,4-1 0,0-1 0,1-3 0,6 0 0,-2-4 0,3 0 0,-4-1 0,1-1 0,1 4 0,-1-2 0,3 2 0,-4 2 0,1-2 0,-3 2 0</inkml:trace>
  <inkml:trace contextRef="#ctx0" brushRef="#br0" timeOffset="3465">16688 3171 24575,'29'10'0,"-1"1"0,1-1 0,0 3 0,4 2 0,1 0 0,0 1 0,-1 0 0,0 0 0,0 0 0,-1 0 0,3 0-547,-7-1 1,4 0 0,0 1 0,-2 0 0,-2-2 0,-5-2-104,3 2 0,-4-3 650,1 1 0,-4-2 1399,-5 0-1399,-3 0 745,-8-11-745,1-4 0,-7-19 0,-4 7 0,-3-2 0,-1-11 0,-3-4 664,-1 6 1,-3-2 0,2 0-665,1-3 0,0 0 0,1 0 0,1 6 0,0 1 0,1-1 0,0-5 0,1-1 0,2 4 0,3 7 0,1 1 0,-2-13 0,1 2 0,4 5 0,14 9 0,-5 13 439,10 10-439,-4 4 0,-1-1 0,-3 0 0,1 0 0,-5 3 0,2 4 0,8 2 0,-1-5 0,3 1 0,-1-2 0,2 1 0,3 3 0,3 2 0,-2 0-382,3 0 1,-2 0 381,5 5 0,-1 1 0,-1-1 0,-1 0 0,-6-3 0,0-1 0,-2 0 0,0-1 0,6 11 0,-13-15 0,6 4 0,-4-4 763,6 1-763,-5-4 0,15 9 0,-9-7 0,11 6 0,-13-6 0,-5-7 0,-3 1 0,-7-6 0</inkml:trace>
  <inkml:trace contextRef="#ctx0" brushRef="#br0" timeOffset="5967">17905 2632 24575,'-1'34'0,"-1"1"0,2-10 0,0 1 0,0 0 0,-1 4 0,-1 1 0,2-1 0,-1 8 0,2-5 0,-1-1 0,0-9 0,19 7 0,-7-10 0,8-1 0,4-1 0,-2-3 0,-1-2 0,-1-3 0,0 0 0,4 0 0,0-3 0,-4-6 0,0-2 0,16-2 0,-11 1 0,1-1 0,-2-2 0,0-1 0,-1-1 0,0 0 0,-1-2 0,0-2 0,-5-2 0,-3-1 0,0-3 0,-5 2 0,-10 14 0,-3 3 0</inkml:trace>
  <inkml:trace contextRef="#ctx0" brushRef="#br0" timeOffset="8185">18467 2434 24575,'20'29'0,"-1"-1"0,1 1 0,-1 0 0,0-1 0,1 1 0,-1 0 0,1-1 0,2 5 0,1 1 0,-1-1 0,-1-1 0,-2-3 0,-3-4 0,1-1 0,-4-3 0,1-1 0,5 11 0,0-1 0,-1 1 0,0 0 0,0-5 0,-1-1 0,-3-2 0,-1-3 0,0-5 0,-10-14 0,1 0 0,-4-9 0,0 2 0,-4-8 0,3 8 0,-4-3 0,5 8 0</inkml:trace>
  <inkml:trace contextRef="#ctx0" brushRef="#br0" timeOffset="10750">18499 2452 24575,'25'6'0,"2"3"0,5 3 0,-4-3 0,3 2 0,-1-1 0,1 1 0,-1-1 0,-1 0 0,7 3 0,-4-2 0,1-3 0,-17 0 0,-4-5 0,10 6 0,-13-6 0,7-1 0,-12-2 0,3-11 0,-4-2 0,-1-8 0,-2 2 0,0 6 0,-5-20 0,4 13 0,-2-10 0,0-4 0,3 12 0,0 0 0,0-2 0,0 2 0,0-8 0,3 37 0,8 13 0,6 3 0,3 2 0,-3-5 0,2-1 0,-1-2 0,2-1 0,0 1 0,0-1 0,1 0 0,0 1 0,4 3 0,1 1 0,0 0-394,-5-3 1,-1 0 0,0 0 393,2 1 0,-1 0 0,-2-1 0,-4-4 0,-2 0 0,0 0 0,0 0 0,11 10 0,0-5 0,-7-12 0,-1-3 0,-10-7 0,-6 1 0</inkml:trace>
  <inkml:trace contextRef="#ctx0" brushRef="#br0" timeOffset="13202">19749 2013 24575,'-27'14'0,"6"0"0,1 3 0,4-3 0,1 3 0,-4 4 0,-2 4 0,2-3 0,4-3 0,1-1 0,-9 10 0,3-1 0,2-2 0,5-5 0,2-3 0,10-6 0,-3-3 0,4 0 0,2 3 0,0-5 0,3 4 0,-1-3 0,5-1 0,-2 1 0,10 0 0,-4 0 0,9 4 0,-8 1 0,1 3 0,11 11 0,1 0 0,-9-7 0,0 0 0,1-1 0,0 1 0,0-5 0,10 1 0,1-4 0,0-6 0,-13-8 0,8-9 0,-4-2 0,7-8 0,-6 3 0,-5 6 0,-6 2 0,0 7 0,-4 1 0,2 1 0,-5 4 0,-2 0 0,-2 1 0,0-1 0</inkml:trace>
  <inkml:trace contextRef="#ctx0" brushRef="#br0" timeOffset="63686">14829 3625 24575,'8'34'0,"0"0"0,0 0 0,0 0 0,-1-5 0,-1-1 0,1 0 0,0-2 0,4 7 0,1-1 0,-2-4 0,0 0 0,-2-5 0,2-2 0,-3-9 0,1-2 0,-4-16 0,-2-20 0,-3 4 0,-1-3 0,-3-3 0,-2-2 0,1 1 0,0 0 0,-1 1 0,-1 3 0,-1-1 0,-1 4 0,0 4 0,1 2 0,-7-12 0,-2 3 0,9 7 0,3 6 0,2-2 0,8 7 0,11 2 0,-3 1 0,7 4 0,-11 4 0,0 1 0,4 11 0,-1 4 0,7 1 0,3 4 0,3-2 0,-1-5 0,-4-4 0,4 3 0,-2-4 0,13-1 0,2-5 0,0-2 0,-15-4 0,-2-2 0,10-7 0,-5-5 0,-15-12 0,-2-7 0,-7 0 0,-7 2 0,-2-3 0,1 3 0,-1-1 0,-2-3 0,0 1 0,3 8 0,1 4 0,4 7 0,3 13 0,4 15 0,4 9 0,8 10 0,-2-4 0,1-1 0,7 0 0,-9-14 0,1 0 0,1 2 0,1 0 0,0-2 0,1-1 0,10 12 0,-10-13 0,-1-1 0,7 3 0,9 5 0,-6-4 0,1 2 0,-7-5 0,-1 0 0,3 2 0,-2 0 0,1 0 0,-12-5 0,-7-6 0,2 0 0</inkml:trace>
  <inkml:trace contextRef="#ctx0" brushRef="#br0" timeOffset="65986">16151 3313 24575,'-26'20'0,"4"6"0,-2 7 0,3-3 0,5-9 0,2 2 0,-7 5 0,0 5 0,6-8 0,12-8 0,1 5 0,7-1 0,4 14 0,8-2 0,-9-15 0,0 1 0,4 9 0,2-2 0,-2-8 0,0-1 0,-2 1 0,2-2 0,14-4 0,-9-8 0,6-3 0,1 1 0,-1-2 0,2 0 0,4 0 0,-4 0 0,3 0 0,-1 0 0,6-2 0,1-1 0,-7 1 0,1-1 0,-3-2 0,2-6 0,-4-2 0,-6 4 0,0 0 0,4-3 0,-3 1 0,0 3 0,-9 0 0,1 4 0,-6 1 0,-2 3 0</inkml:trace>
  <inkml:trace contextRef="#ctx0" brushRef="#br0" timeOffset="69738">17860 4262 24575,'0'31'0,"0"-1"0,2-3 0,0 4 0,1 4 0,1 2 0,-1 0 0,0-1 0,0-4 0,-1 1 0,1 0 0,0 0 0,-1 0 0,1 0 0,0 0 0,1 4 0,-1 1 0,1-1 0,0 0 0,0-2 0,-1-1 0,2 9 0,-1 2 0,0-10 0,-1-21 0,-1-30 0,-2-3 0,0-15 0,0 1 0,0-1 0,-1 9 0,-1-2 0,0 0 0,0-3 0,0 3 0,-3-2 0,1 3 0,-1 4 0,0 1 0,0-3 0,2 2 0,-3 0 0,3-7 0,1 4 0,2 3 0,0-3 0,-2-5 0,-1 0 0,2-3 0,0 0 0,-2 3 0,0 0 0,1 2 0,-1 1 0,2 7 0,-1 2 0,-4-6 0,4 37 0,11 10 0,7 7 0,-1-1 0,-3 0 0,0 0-265,1-5 1,3 3-1,0-2 1,-2-4 264,0-5 0,0-1-142,8 12 1,0-1 141,1-6 0,-7-1 0,0-2 0,0-7 0,1-5 0,0-1 1043,10-11-1043,-9-8 0,-4-3 0,1-3 0,-3-5 0,0-2 0,-2 3 0,1-2 0,-1 0 0,0 2 0,1-1 0,-1-1 0,0-4 0,0-1 0,0 1 99,-2 6 0,0 1 1,-1-1-100,1-4 0,0 0 0,-2 2 0,0-1 0,-1 2 0,0 4 0,-1 3 0,-2 4 0,-2 18 0,0 7 0,0 24 0,0 6 0,0-21 0,0 1 0,0 9 0,0 8 0,0 0 0,0-6 0,1-6 0,1-1 0,1 11 0,1 6 0,0-7 0,-1-11 0,2-2 0,2 8 0,2 1 0,-1-8 0,1-2 0,4 8 0,-4-11 0,0 1 0,7 11 0,-1-2 0,0 0 0,-1-1 0,0-3 0,-1-7 0,-7-8 0,4 3 0,-7-9 0,-1 0 0</inkml:trace>
  <inkml:trace contextRef="#ctx0" brushRef="#br0" timeOffset="71872">19084 3904 24575,'-24'18'0,"1"-1"0,-1 1 0,1 7 0,1 4 0,-1 1 0,3-1 0,-1-2 0,3 0 0,-1 1 0,2 1 0,0 3 0,2-1 0,2-3 0,2 6 0,2-5 0,3-8 0,2-1 0,1 6 0,3-2 0,8-5 0,6 3 0,7 4 0,0-1 0,-3-3 0,1-2 0,1 2 0,4 5 0,2 1 0,0-2 0,-3-2 0,0-2 0,-1-4 0,3-4 0,-1-4 0,-3 0 0,0-3 0,3-11 0,-3-5 0,-2-6 0,2-6 0,-12 11 0,-7 6 0,-11 1 0,7 1 0,-7 2 0</inkml:trace>
  <inkml:trace contextRef="#ctx0" brushRef="#br0" timeOffset="75238">19153 3552 24575,'16'2'0,"4"10"0,2 3 0,-4 1 0,1 1 0,4 8 0,-8-10 0,1-1 0,7 7 0,-10-8 0,1-2 0,-10-5 0,-2-1 0,-2-1 0,0 0 0,-2 0 0,-2-1 0,-1-1 0,-12-2 0,1 0 0,-1 0 0,5 0 0,6 4 0,3-2 0,-1 7 0,4-1 0,0 8 0,-2-4 0,1 1 0,1-8 0,9-3 0,3-5 0,8 3 0,-5-2 0,2 2 0,-9 0 0,16 8 0,-13-2 0,15 10 0,-8 9 0,-5-11 0,0 8 0,-11-16 0,-2 3 0,0 1 0,0-1 0,0 1 0,-2-2 0,-1 0 0,-5 0 0,-4 9 0,4-6 0,-11 21 0,12-17 0,-8 12 0,7-15 0,1 0 0,-1-4 0,2-3 0,-8 0 0,6-4 0,-3-1 0,-2 0 0,5 0 0,-13 0 0,4 0 0,-8-4 0,7-1 0,0-5 0,8 3 0,1 1 0,3 1 0,3 1 0,2 1 0,1 2 0</inkml:trace>
  <inkml:trace contextRef="#ctx0" brushRef="#br0" timeOffset="90729">14072 14355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18:33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17785 8617 24575,'19'-24'0,"-3"10"0,-5 6 0,-2 8 0,-3 0 0,-7 0 0,-17 7 0,-7 7 0,-1 0 0,2 10 0,7-7 0,6 1 0,-1-3 0,9-8 0,1 2 0,0-4 0,2 6 0,0-6 0,0 8 0,0 0 0,5 5 0,3 3 0,-2-3 0,3 0 0,20 6 0,3-5 0,-7-7 0,1-15 0,-5-7 0,-18-11 0,-1-7 0,-2 16 0,0-3 0,-6 3 0,3 0 0,-6 3 0,4 0 0,-2-10 0,-7-12 0,5 8 0,-6 1 0,12 21 0,-4 12 0,2 10 0,1 12 0,0 2 0,0-6 0,1-2 0,0 1-245,-1 3 1,-1 6 0,0-2 0,2-7 244,3 5 0,0 2 0,0-7 0,2-2 0,10-8 0,0-13 0,5 1 977,-1-26-977,-5 2 0,-4-10 0,-1-5 0,0 0 0,-2-3 0,-2 6 0,0-2 0,-1 2 0,0-2 0,-1 3 0,1 4 0,-2 5 0,-3 14 0,-1 10 0,2 15 0,-3 4 0,0 1 0,3-5 0,1 0 0,-3 5 0,0-1 0,0 3 0,-1-9 0,2 7 0,1-13 0,2 11 0,0 2 0,-1-5 0,2 2 0,-1 1 0,-3-1 0,3-9 0,-1 3 0,2-11 0,0 1 0,0-1 0,0 2 0,0 13 0,0-5 0,0 13 0,0-8 0,0 16 0,0-10 0,0-6 0,0 0 0,0 2 0,0-3 0,0 4 0,0 8 0,0-21 0,2-3 0,16-28 0,-9 9 0,3-10 0,-1-3 0,-3-4 0,1-1 0,-2 0 0,1 9 0,-5 2 0,2-6 0,-5 10 0,0-1 0,0 5 0,2 3 0,0-7 0,3-1 0,1-19 0,-1 16 0,-2-1 0,2-1 0,3-3 0,-3 6 0,0-2 0,1-7 0,-2 2 0,2-6 0,-3 8 0,-1 2 0,-2 6 0,-6-7 0,-1 0 0,2 4 0,-3-5 0,-1 2 0,2 9 0,2-1 0,-4 4 0,4 7 0,-6 3 0,1 32 0,3-16 0,4 4 0,2-2 0,1-8 0,0 9 0,0 0 0,0-1 0,0 14 0,0-7 0,0 4 0,0-4 0,0-4 0,0-6 0,0 3 0,-4-7 0,-1-1 0,-21 1 0,15-6 0,-14-1 0,20-2 0,1 0 0,2-2 0,2-15 0,0 0 0,0-12 0,0-2 0,0 6 0,0 2 0,0 2 0,0 13 0,-2 3 0,-3 1 0,0 4 0,-1 3 0,1 5 0,0 6 0,2 11 0,1-7 0,2 2 0,0-9 0,0-5 0,2 4 0,1-2 0,-1-2 0,0 4 0,-2-1 0,0 1 0,0 17 0,0 5 0,0-10 0,0 2 0,0 6 0,0 0 0,1-8 0,0-1 0,0-1 0,1-1 0,5-1 0,-2-12 0,1 0 0,-2-5 0,3-1 0,4-2 0,1-5 0,0 2 0,3-12 0,-1-7 0,-5-2 0,-1-1 0,0 7 0,-1 0 0,0-9 0,-2 0 0,-1-8 0,3 9 0,-7 1 0,2 13 0,-2-1 0,2-1 0,3-12 0,3-4 0,-3 3 0,-1-3 0,-4 5 0,0 5 0,0-6 0,0-2 0,0 8 0,0-4 0,0 1 0,0 2 0,0-15 0,0 26 0,0-13 0,0 8 0,0-6 0,0 9 0,-4 1 0,3 1 0,-13-1 0,5 5 0,-7 2 0,2 4 0,-2 0 0,-9 7 0,6-3 0,-7 9 0,11 3 0,3-3 0,4 4 0,8-4 0,0-5 0,0 3 0,0-3 0,0-3 0,0 3 0,0 0 0,0-3 0,0 4 0,-1 14 0,-1 2 0,2-5 0,-3 8 0,-1-1 0,1-15 0,-7 4 0,7-5 0,-3 2 0,4-6 0,-1 0 0,1-3 0,-2 22 0,0-8 0,-1 18 0,3-17 0,0-1 0,1 3 0,0-1 0,0-1 0,3-7 0,2 3 0,10-11 0,3-2 0,3-2 0,0 0 0,-8 0 0,3 0 0,-3 0 0,3 0 0,4 0 0,-2 0 0,2 0 0,-3-2 0,-3 2 0,-1-2 0,-4-3 0,4-11 0,-2 2 0,2-13 0,-2 5 0,-7-5 0,-1-2 0,3-5 0,-3 7 0,-1-1 0,-3 4 0,-1 1 0,0 4 0,0 0 0,-1-6 0,-1 0 0,-3-3 0,3 10 0,0 3 0,-6-10 0,5 12 0,-5-8 0,7 16 0,-3-5 0,5 4 0,-5-5 0,7 7 0,-8-11 0,6 6 0,-5-7 0,4 6 0,1 0 0,-2 3 0,3 1 0,-4 1 0,0-1 0,-2 1 0,1-1 0,3-2 0,1 2 0,2-2 0,0 4 0,-2-2 0,-2 3 0,1 1 0,-1 11 0,4 2 0,-2 9 0,1-7 0,-1 1 0,2-8 0,0-2 0,0 1 0,0-1 0,0 4 0,0-5 0,0 3 0</inkml:trace>
  <inkml:trace contextRef="#ctx0" brushRef="#br0" timeOffset="67355">8472 5484 24575,'-20'0'0,"0"0"0,-8 0 0,-6-1 0,-4 0 0,1 0 0,4 1 0,4 0 0,2-1 0,-3 1-547,0 0 1,-4-1 0,-3 1 0,0-1 0,3 0 0,5 1-423,0 0 1,5-1-1,-3 2 715,-5 1 0,-3 2 0,-1-1 1,3 0 253,3-1 0,1 0 0,-1 1 379,1 1 1,-3 3 0,1 0-1,5-1-379,-2 0 0,4 1 0,1 0 0,1 0 0,-5 3 0,10-1 1457,1 3 0,-1-1-1457,-1 0 1383,-1 2 0,0-1-1383,-9-6 0,-6 9 0,11-7 0,-2 1 0,-2 6 0,-3 3 0,3-2 0,1 0 0,0-1 0,0 0 0,-1 2 0,3-3 0,6-2 0,3-2 0,-17 8 0,10-4 0,4 1 0,16-7 0,0-1 0,2 1 0,0 1 0,0 13 0,0-4 0,0 13 0,7-3 0,-3-6 0,3-5 0,3 0 0,5 7 0,2-2 0,-4-7 0,0-1 0,2-2 0,0 1 0,0 1 0,2-2 0,2 2 0,3 1 0,-4-7 0,0 0 0,4 5 0,1 0 0,3-3 0,-1-2 0,1 3 0,-3-3 0,1-2 0,5 3 0,0-2 0,7-1 0,-3 0 0,3-1 0,-1 1 0,-6-2 0,-1-1 0,5 1 0,-2-2 0,4 1 0,4-1 0,-1 1 0,-2-1 0,-4-1 0,2 1 0,-4-1 0,5 0-266,-6 0 0,5 0 0,1 0 1,2 0-1,0-1 0,-3 0 1,-3-1 265,3-1 0,-3-1 0,-1-1 0,3 0 0,-2 2 0,1-1 0,1 1 0,0-1 0,-1-1 0,-1-2 0,0 0 0,0-1 0,-1-1 0,0 1-165,2-2 1,0 0-1,-1 0 1,1 0 164,0 0 0,1 0 0,-1 0 0,-3 0 0,-1 1 0,-3 0 0,-2 1 0,0-3 0,-3 1 0,1-4 0,-3-8 0,0-1 0,-11-4 897,-5 5 0,-2 1-897,0-5 362,0 4 0,0-1-362,-3-13 0,1 17 0,-1-2 0,-2-7 0,-1-4 0,-1 4 0,1 6 0,-1-1 0,-4-6 0,-3-5 0,0 6 0,1 8 0,-1 2 0,-2-3 0,-2-1 0,1 2 0,-4-1 0,0 2 0,3 3 0,0 2 0,-14-5 0,14 11 0,0 1 0,-8-3 0,7 5 0,1 0 0,-5 0 0,-3 3 0,6-1 0,-2 0 0,-4-1 0,0-1 0,1 1 0,0 0 0,-4-2 0,1 1 0,2 0 0,1 2 0,3 0 0,0 0 0,-13-1 0,-2 3 0,0 10 0,3 2 0,8-10 0,2 1 0,1 8 0,0-1 0</inkml:trace>
  <inkml:trace contextRef="#ctx0" brushRef="#br0" timeOffset="118468">5336 17105 24575,'-26'0'0,"1"0"0,0 1 0,-1 0 0,0 0 0,-9 0 0,0 1 0,7 0 0,0 0 0,4 0 0,-3 4 0,6 1 0,0 1 0,-4 1 0,-4 12 0,20-11 0,-4 20 0,9-19 0,-4 12 0,8-15 0,0 0 0,0 15 0,7 11 0,-1-2 0,1-9 0,2-1 0,2-2 0,1 5 0,-2-12 0,0-4 0,8 3 0,-4-6 0,5 1 0,0 0 0,7-3 0,7 3 0,-7-7 0,-12 0 0,9-7 0,-10 3 0,13-15 0,-8 1 0,-1-2 0,-4-2 0,-5-4 0,0 7 0,1-1 0,1-15 0,-1 12 0,0 2 0,-3 4 0,1-3 0,-5 13 0,-2 0 0,0 3 0,-4-1 0,1 3 0,-6-3 0,-2 3 0,-5-5 0,-3 4 0,4-1 0,7 0 0,6 1 0,2-4 0,2 3 0,0 2 0,1-2 0,-1 7 0,0-2 0,11 18 0,10 16 0,3 5 0,-7-10 0,-6-12 0,-1 0 0,2 5 0,5 6 0,0 1 0,-1-2 0,-6-8 0,-2 1 0,-6-6 0,6 0 0,-2-13 0,6-4 0,-2-10 0,2 1 0,-9-6 0,-7 3 0,-8 2 0,-3 2 0,-1 3 0,3 5 0,0 4 0,5-2 0,1 2 0</inkml:trace>
  <inkml:trace contextRef="#ctx0" brushRef="#br0" timeOffset="121388">5759 17229 24575,'-21'26'0,"1"1"0,-1 0 0,5-6 0,0 1 0,-2 5 0,-2 3 0,5-5 0,1 6 0,8-13 0,2-4 0,4-6 0,7-3 0,25 13 0,-4-5 0,2 0 0,-1-1 0,-8-1 0,-1-6 0,-1 0 0,7-2 0,-2-3 0,11 3 0,-15-3 0,4-2 0,-1-7 0,-6 0 0,-3-7 0,-3-1 0,-5-2 0,-1-1 0,5-10 0,-2-6 0,-3 0 0,-2 14 0,-2 1 0,3-6 0,-3 0 0,-6 5 0,-2 3 0,-2 0 0,-18-5 0,9 19 0,-9 1 0,11 4 0,-1 0 0,7 0 0,-6 0 0,5 2 0,-9 2 0,4 11 0,3-6 0,2 8 0,10-8 0,1 2 0,0-1 0,0-4 0,0-4 0</inkml:trace>
  <inkml:trace contextRef="#ctx0" brushRef="#br0" timeOffset="123638">6219 17227 24575,'0'28'0,"0"5"0,0-14 0,0 1 0,0-5 0,0-6 0,0 19 0,0 9 0,0-4 0,0-9 0,0 0 0,2 3 0,1 2 0,2-6 0,0-8 0,2 10 0,-4-14 0,2 13 0,-5-19 0,0 5 0,0-7 0,0 1 0</inkml:trace>
  <inkml:trace contextRef="#ctx0" brushRef="#br0" timeOffset="209481">17691 13890 24575,'28'0'0,"-8"0"0,-1 0 0,4 0 0,1 2 0,-22 0 0,-21 16 0,5-5 0,-10 9 0,12-10 0,7-5 0,3-6 0,14-14 0,12-14 0,-6 8 0,-1 4 0,-24 27 0,-2 2 0,-5 5 0,2 0 0,2-2 0,3-3 0,1-2 0,5-2 0,0 2 0,1 15 0,2 2 0,1 0 0,-1 2 0,2 1 0,3-6 0,-1-6 0,-1-3 0,1-7 0,-5-9 0,3-4 0,-4-10 0,0-5 0,0-3 0,-5-4 0,1 0 0,0 1 0,-5-6 0,5 5 0,0 3 0,2 13 0,2-7 0,0 11 0,2 1 0,7 20 0,-6-5 0,5 15 0,-8-1 0,3-8 0,0 11 0,6-3 0,3-8 0,0-1 0,4 10 0,0-8 0,1-1 0,-4-3 0,3 4 0,-10-10 0,-2-2 0,-1-3 0,-4-17 0,-4-10 0,-7-3 0,-6-3 0,2 0 0,3-4 0,-1 0 0,-4 3 0,-2-2 0,2 6 0,-4 0 0,10 4 0,-1 2 0,11 17 0,4 16 0,1 3 0,4 7 0,-1-1 0,4 1 0,-4-5 0,3 1 0,1-1 0,-3-5 0,10 16 0,-12-23 0,1 2 0,-1-3 0,-1-4 0,2 4 0,-1-4 0,3 6 0,-1-5 0,3 1 0,-2-9 0,0-10 0,-5-15 0,-4 11 0,-3 0 0,-3 0 0,-2 0 0,-5-1 0,-1 2 0,-11 0 0,9 10 0,1 2 0,4 5 0,-8 19 0,17-5 0,-1 20 0,4-12 0,2-1 0,1-7 0,3 5 0,0-5 0,3 11 0,7 7 0,1-1 0,-2-5 0,1-2 0,1 0 0,2 5 0,-12-21 0,-5 1 0,2 0 0,-4-1 0,2 1 0,-2-5 0,5-9 0,-4-9 0,1-6 0,-11-1 0,-1 7 0,-6 7 0,10 6 0,1 4 0,7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25:50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15875 10692 24575,'0'0'0</inkml:trace>
  <inkml:trace contextRef="#ctx0" brushRef="#br0" timeOffset="143172">21208 16462 24575,'-25'-8'0,"0"0"0,0 0 0,-3 1 0,-2 1 0,-1 0 0,0-1 0,0-1 0,0-2 0,1 1 0,-2 1 0,-2 1 0,-1 2 0,0 0 0,4 1 0,-7 0 0,3 2 0,3 1 0,2 2 0,0-2 0,0 2 0,0 2 0,-1 2 0,7-1 0,-2 1 0,1 1 0,1 1 0,-1 0 0,0 0 0,-10 3 0,-1 1 0,9-3 0,0 1 0,3-1 0,5 0 0,0 0 0,-10 2 0,-4 1 0,9-1 0,0 1 0,-1 0 0,3-2 0,-1 0 0,-1 2 0,-6 3 0,-2 1 0,-1 2 0,4-3 0,5-1 0,3-1 0,-1 0 0,-1 2 0,0 0 0,3 1 0,0 3 0,3 1 0,-5 7 0,4-7 0,3-1 0,4-1 0,3-4 0,5-8 0,-10 18 0,6-12 0,-6 14 0,10-14 0,-1 1 0,4-2 0,-2-1 0,2-3 0,0-1 0,2 3 0,2-1 0,1 1 0,1 1 0,-1 3 0,2 10 0,-1 2 0,2 5 0,-4-5 0,0 0 0,2 4 0,-1-5 0,-1 2 0,2 3 0,1-1 0,0 9 0,3-5 0,3-1 0,-2-10 0,1-2 0,2 0 0,0 0 0,11 10 0,-12-12 0,0 0 0,3-1 0,8 11 0,-7-15 0,1 0 0,2-1 0,0 0 0,0-1 0,1 0 0,-1-2 0,1-1 0,12 4 0,2-1 0,-12-5 0,0 1 0,3 2 0,1 1 0,0-2 0,6-2 0,-3-1 0,-9 0 0,0-1 0,6 0 0,-3-1 0,1-1 0,0 0 0,-3 0 0,9 0 0,2 0 0,1 0 0,-1 0 0,7 0 0,-3 0 0,-3-1 0,0-1-389,-5 1 1,2 0 0,-2 0 388,4-1 0,0 0 0,-6-2 0,1-1 0,-1 0 0,9-1 0,-1 0 0,-10 2 0,0-1 0,0-2 0,3-1 0,0-2 0,-5 1 0,10-7 0,-8 5 0,-3-1 0,-3-1 1165,-6-1-1165,4-1 0,-3-2 0,3 1 0,6-8 0,-9 8 0,8-8 0,5-7 0,-6 2 0,0-2 0,-2 1 0,-2 9 0,-2 0 0,1-1 0,4-8 0,0-3 0,-5 8 0,-7 6 0,2-7 0,-7-2 0,-3-1 0,2-7 0,-3 9 0,-1-3 0,-1 1 0,0-7 0,0 0 0,0 1 0,0 0 0,1 9 0,0 0 0,0 0 0,0-7 0,-2 0 0,-2 7 0,-1 0 0,-1 0 0,0-9 0,-2 2 0,-1 1 0,-4 2 0,-6 6 0,-1 5 0,-4-3 0,4 7 0,-2 2 0,-11 5 0,17 5 0,-1 1 0,-3 0 0,-1 1 0,-12-1 0,-3 1 0,9 3 0,-3 1 0,6 1 0,-5 1 0,1 0 0,4 0 0,-2 1 0,2 0 0,-9 4 0,7 0 0,19-6 0,7 1 0,0-3 0,2 0 0</inkml:trace>
  <inkml:trace contextRef="#ctx0" brushRef="#br0" timeOffset="229869">16053 15479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32:08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10238 10084 24575,'-30'0'0,"1"0"0,0 0 0,-2 1 0,1 1 0,5-1 0,-2 1 0,2 1 0,-5 3 0,4 3 0,0 3 0,7-5 0,2 0 0,0 4 0,11 2 0,0-2 0,6 1 0,0-8 0,2 7 0,1 1 0,0 3 0,-1 1 0,-2 0 0,2-2 0,0 4 0,5-9 0,13 10 0,-2-7 0,-1 1 0,2-1 0,15 0 0,-14-2 0,2-1 0,10-4 0,0-4 0,-12 1 0,0-6 0,5-12 0,0-10 0,-5 2 0,-10 7 0,-2-2 0,3-7 0,0-3 0,-4 4 0,-7-4 0,0-3 0,-2 11 0,-22-7 0,12 21 0,-7 1 0,0 2 0,7 4 0,-9 0 0,11 0 0,-2 0 0,1 2 0,1 0 0,3 10 0,3-3 0,17 2 0,13-10 0,11-6 0,0 0 0,-6 3 0,-1 0 0,4-1 0,-3 1 0,3-1 0,1-1 0,-1 1 0,-3 1 0,-1 1 0,-3 0 0,0 0 0,9 0 0,-7 2 0,-14 3 0,-28 21 0,-10 4 0,2-6 0,-1 0 0,7-9 0,0-1 0,-5 5 0,0-3 0,-5-7 0,-3 6 0,10-14 0,9 0 0,0 0 0,1 13 0,4-4 0,2 13 0,10 3 0,-4-12 0,7 6 0,-7-17 0,0 0 0,1-2 0,3-6 0,-1 3 0,1-3 0,1 4 0,-5 2 0,1 0 0,-3 0 0</inkml:trace>
  <inkml:trace contextRef="#ctx0" brushRef="#br0" timeOffset="858">10458 10355 24575,'0'0'0</inkml:trace>
  <inkml:trace contextRef="#ctx0" brushRef="#br0" timeOffset="4111">10790 10091 24575,'0'27'0,"3"-3"0,1 1 0,-2-4 0,1 0 0,2 9 0,1 0 0,-3-11 0,0 0 0,0 8 0,1 4 0,-1-4 0,1 1 0,0-1 0,-2-2 0,1 0 0,1 8 0,-1-7 0,-3-22 0,0-4 0,0-4 0,0-2 0,2 0 0,-1 4 0,1 2 0</inkml:trace>
  <inkml:trace contextRef="#ctx0" brushRef="#br0" timeOffset="7482">11031 10229 24575,'29'-21'0,"-1"1"0,-12 9 0,1 0 0,14-8 0,-1 3 0,-12 9 0,1 0 0,-11 7 0,-3 4 0,2 7 0,8 18 0,-7-10 0,1 0 0,1-1 0,0-1 0,5 14 0,-8-14 0,-4-7 0,-1 5 0,-11-7 0,5 1 0,-9-3 0,-4 11 0,7-9 0,-6 10 0,9-11 0,2 0 0,-3 4 0,0-5 0,-9 12 0,6-6 0,-9 8 0,6-3 0,-4 4 0,10-10 0,5 1 0,17-19 0,5-6 0,0 3 0,3-2 0,-1-1 0,1 3 0,-4 5 0,0 1 0,-9 4 0,1-3 0,3 1 0,0-3 0,19-2 0,-8 2 0,2 0 0,-11 3 0,-7 2 0,-2 0 0,8 1 0,-4 0 0,3 3 0,-8-2 0,-1 1 0,-6-2 0</inkml:trace>
  <inkml:trace contextRef="#ctx0" brushRef="#br0" timeOffset="9798">11664 10081 24575,'0'25'0,"4"2"0,1 0 0,0 3 0,1-2 0,1-3 0,-4-12 0,-1 13 0,0 1 0,4 0 0,-2 7 0,0-2 0,2-10 0,-1 1 0,-5-16 0,2-5 0,0 0 0,2-2 0,-1-2 0,-1 2 0,-2-2 0</inkml:trace>
  <inkml:trace contextRef="#ctx0" brushRef="#br0" timeOffset="24453">15752 8477 24575,'-33'8'0,"1"-1"0,8-2 0,1 1 0,1 4 0,2 2 0,-1 1 0,3 4 0,7-8 0,7 8 0,2-11 0,0 7 0,2-5 0,0-2 0,0 2 0,0-1 0,0 2 0,0 10 0,0 0 0,0 13 0,0-5 0,0-3 0,2-3 0,1-9 0,1 0 0,5 4 0,6-2 0,2 6 0,3-5 0,-6-4 0,-2-4 0,-3-4 0,0-1 0,13-2 0,6 0 0,-3-5 0,1-2 0,5 0 0,-10-3 0,-3-1 0,-9 0 0,4-9 0,-8 9 0,0-13 0,-3-14 0,-2 9 0,0 3 0,0-1 0,0-7 0,0-1 0,1 12 0,-2 1 0,-7 1 0,4-4 0,-11 19 0,8 6 0,-4 0 0,1 0 0,-5 0 0,7 0 0,-5 0 0,9 0 0,-1 0 0,-3-2 0,2 2 0,-4-4 0,1 3 0,-1-1 0,1 2 0,2 0 0,-1 0 0,2 0 0,-2 0 0,3 0 0,3 2 0,0-2 0,2 2 0</inkml:trace>
  <inkml:trace contextRef="#ctx0" brushRef="#br0" timeOffset="25953">16017 8764 24575,'0'0'0</inkml:trace>
  <inkml:trace contextRef="#ctx0" brushRef="#br0" timeOffset="28804">16191 8459 24575,'26'0'0,"1"0"0,8 3 0,1 2 0,-5-3 0,0 0 0,-1 3 0,-4-1 0,-5-1 0,-11-1 0,-2 0 0,-4 6 0,-7 19 0,0-5 0,-2 6 0,-1 2 0,1-2 0,1-1 0,0 1 0,2-1 0,-1-5 0,0-1 0,-1 3 0,-3 1 0,7-13 0,-2-5 0,2-1 0,0-2 0,0 5 0,0 9 0,0-4 0,0 22 0,0-13 0,-2 7 0,1 1 0,-1-16 0,2 7 0,0-13 0,0-2 0,-2 2 0,1-5 0,-1 3 0,2-5 0,0 0 0</inkml:trace>
  <inkml:trace contextRef="#ctx0" brushRef="#br0" timeOffset="31043">16252 8788 24575,'28'2'0,"0"2"0,2 0 0,-11-2 0,0 0 0,15 3 0,-5-2 0,-20-3 0,7 0 0,-11 0 0,1 0 0,-1 0 0,-3 0 0,0 2 0,-4 0 0,4 0 0,2 0 0,4-4 0,0 2 0,0-2 0,-6 2 0,0 0 0</inkml:trace>
  <inkml:trace contextRef="#ctx0" brushRef="#br0" timeOffset="33490">16867 8613 24575,'-21'28'0,"1"0"0,-1 3 0,1 0 0,2-5 0,3 0 0,2-1 0,4-3 0,4-9 0,5 0 0,19 15 0,-10-16 0,13 18 0,-4-18 0,3 1 0,0-5 0,0-3 0,14 3 0,3-6 0,-10-2 0,-9-1 0,1-2 0,6-9 0,2-1 0,-21-4 0,-7 5 0,0 3 0,0-1 0,0 1 0,0 0 0,0 2 0,0-2 0,0-5 0,0 0 0,0-5 0,0 6 0,-3-1 0,-2-5 0,0 2 0,-2-2 0,-5-2 0,-2 2 0,3 3 0,-4-4 0,2 3 0,6 7 0,-4-1 0,5 3 0,-4 2 0,3 2 0,-5 3 0,-6-3 0,7 4 0,-5-2 0,6 2 0,3 0 0,-4 2 0,4 2 0,-5 15 0,6-11 0,-1 9 0</inkml:trace>
  <inkml:trace contextRef="#ctx0" brushRef="#br0" timeOffset="36306">17258 8640 24575,'20'5'0,"0"-1"0,10 6 0,-16 5 0,-7 8 0,-3 1 0,-2-5 0,-1-1 0,1 6 0,-2 0 0,0-17 0,0 2 0,-1-2 0,-4 0 0,-4-1 0,-1 1 0,1 0 0,-10 9 0,12-9 0,-13 14 0,12-7 0,-4 4 0,4 1 0,-1-4 0,4-3 0,-2-3 0,5-1 0,2-5 0,6 1 0,22-15 0,-11 4 0,15-7 0,-20 5 0,10-2 0,-5 3 0,8 1 0,0 2 0,-2 5 0,12-3 0,-12 3 0,1-4 0,-12 3 0,-3-3 0,-7 8 0,0 3 0,-2-2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38:06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12391 13923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38:27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17984 6948 24575,'-31'-2'0,"0"1"0,0-1 0,0 1 0,-1 0 0,-1 1 0,0 0 0,0-1 0,-2 0 0,0-1 0,0 0 0,1 1-865,-5 1 1,1 0 0,5 0 864,5 0 0,2 0 138,-4 2 1,0 1-139,7 0 0,0 1 276,-9 4 1,1 3-277,8 1 0,0 3 0,-1 3 0,-2 2 0,2-1 0,1-3 0,2 1 0,-6 9 0,2-1 0,5-5 1311,7-2-1311,-1 1 452,11-12-452,1 4 0,2 3 0,2 8 0,1 1 0,0 6 0,1-1 0,0 1 0,0-10 0,0-1 0,0 4 0,1 0 0,-1 0 0,0-1 0,4 16 0,1-2 0,3-1 0,1-4 0,5 1 0,0-1 0,-2-3 0,1-2 0,-1-2 0,-9-13 0,4-2 0,3 3 0,-1 0 0,5 2 0,-2 0 0,0 1 0,6 3 0,-3 0 0,0 1 0,2 0 0,0 0 0,4 5 0,-1-1 0,-5-4 0,-2-3 0,6 9 0,-9-12 0,2 0 0,2 3 0,1 0 0,-3-3 0,1 0 0,9 4 0,0-1 0,-4-4 0,3-4 0,8 1 0,2-1 0,-6-1 0,0 1 0,0-2 0,-2 0 0,4 0 0,1-1 0,-2 0 0,0-2 0,-2-2 0,-2 1 0,-1-1 0,0 0 0,13 0 0,-2 0 0,-2 0 0,-12 0 0,1 0 0,-2 0 0,3 0 0,5-2 0,3-1 0,-2 0 0,-3 0 0,-1 1 0,0-2 0,2 0 0,-4 0 0,-3 2 0,-2-1 0,12-5 0,2 0 0,1-1 0,-9-1 0,-1-1 0,-1 2 0,1 1 0,1-2 0,3-2 0,0-1 0,-3 1 0,-5 4 0,-2 1 0,9-6 0,-3 2 0,-2 3 0,-7 2 0,9-3 0,-2-1 0,2-3 0,-3 0 0,-4-2 0,-8 4 0,-4 3 0,-1-1 0,-2 5 0,-2-2 0,0 1 0,0-2 0,0-1 0,2-6 0,5-8 0,0-2 0,3-2 0,-1 3 0,-1 1 0,0 7 0,-3-11 0,-4-3 0,0-2 0,1 9 0,-1-2 0,-1-8 0,0-3 0,0 5 0,0-5-152,0 11 1,0-4 0,0 5 151,-3-4 0,2 6 0,-1 0 0,-6-3 0,0 2 0,-7-1 0,-3 0 0,4 6 0,-1 1 0,-7-7 0,0 1 0,6 9 0,-2 1 0,-10-6 0,0 1 0,12 8 0,0 0 0,-10-7 0,-1 1 0,-4 1 0,7 3 0,-5 1 0,-2 1 0,-5-1 0,5 2 0,-1 2 227,11 4 0,0 0-227,-15-1 0,-2 0 0,5 2 0,0-1 0,-4-1 0,1 0 0,10 1 0,2 0 0,-12-3 0,8 5 0,2-4 0,-3 0 0,4 3 0,-2 1 0,-2 0 0,-5-2 0,-3 0 0,3 1 0,4 1 0,2 0 0,1 0 0,-8 0 0,6 0 0,14 0 0,-8 1 0,0 0 0,-4 2 0,2 0 0,-1 0 0,4-1 0,2 1 0,1 2 0,-10-3 0,26 0 0,1-2 0</inkml:trace>
  <inkml:trace contextRef="#ctx0" brushRef="#br0" timeOffset="36379">14504 12656 24575,'0'0'0</inkml:trace>
  <inkml:trace contextRef="#ctx0" brushRef="#br0" timeOffset="50732">20560 6986 24575,'-6'24'0,"0"0"0,2-5 0,-1-1 0,-5 16 0,4-19 0,5-7 0,-3-5 0,4 5 0,-6 1 0,3 1 0,-2 7 0,-1-3 0,5 3 0,-6-3 0,7-2 0,-4-2 0,1-4 0,-1 4 0,1-5 0,1 1 0,2-2 0,0-3 0,2 0 0,1-3 0</inkml:trace>
  <inkml:trace contextRef="#ctx0" brushRef="#br0" timeOffset="55166">19702 6872 24575,'2'22'0,"1"-5"0,2 2 0,0-5 0,7 5 0,-1-2 0,1 2 0,7 6 0,-8-8 0,-1-2 0,-1-3 0,-4-2 0,2-3 0,-3 1 0,-1-3 0,-1 1 0,-2-2 0,0 1 0,0-1 0,0 0 0,0 1 0,0-3 0,0 0 0</inkml:trace>
  <inkml:trace contextRef="#ctx0" brushRef="#br0" timeOffset="91463">14828 10536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43:49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15144 6663 24575,'15'33'0,"-1"1"0,-7-16 0,0 0 0,5 4 0,3 2 0,-2-2 0,-1-2 0,1 0 0,1 1 0,3 0 0,-1 2 0,-1 0 0,1 1 0,0 0 0,3 4 0,1 0 0,0 1 0,-3-5 0,1 2 0,-1-1 0,1-1 0,1 0 0,-1-1 0,1 0 0,-1-1 0,2 4 0,-1-2 0,0 0 0,1-2 0,0-2 0,-4-3 0,6 2 0,2 7 0,-5-14 0,-1-1 0,0 5 0,15-2 0,-18-8 0,-1-3 0,5 4 0,7 8 0,-9-7 0,2 1 0,7 7 0,3 1 0,-4-6 0,2 1 0,-1 0 0,-2-1 0,-1 1 0,2-1-151,2 0 1,2-1 0,0 1 0,-1-1 150,5 3 0,-1-1 0,0 0-605,-5-2 1,1 0 0,-1 0-1,1-1 605,5 3 0,-1-1 0,0-1 0,-4 0 0,-1 0 0,-1-3-82,7 0 0,1-1 82,-7-1 0,2 1 0,1-1 0,-3-1 0,-1-1 0,-2-1 0,2-1 0,8 3 0,3 0 0,2 0 0,0-1-656,-4-1 1,2-2-1,-1 1 1,0-1 0,-3 1 556,-1 1 0,-3-1 0,1 1 0,3 0 99,-5-2 0,3 1 0,2-1 0,0 1 0,1-1 0,0 1 0,0 0 0,0 0 0,1 1 0,0 0 0,0 0 0,0 0 0,-2-1 0,-1 1 0,3-1 0,-2 0 0,-1 0 0,0 0 0,3 1 0,-2-1 0,2 1 0,2 0 0,0 0 0,-2 0 0,-3-1 0,-5 0 0,2 0 0,-5-1 0,2 0 102,3 1 1,3 0 0,1 1 0,1-3-103,0 0 0,2-2 0,0-1 0,0 0 0,-2 1 0,0 1 0,-2 0 0,0-1 0,1 0-11,-1-1 1,3-1-1,0-1 1,-2 0-1,-5 1 11,5-2 0,-2-1 0,-3 3 0,1-1 0,0 0-302,3-2 1,1 0 0,-3 0 301,0 0 0,-2 0 1052,0 1 0,1-1 1,-5 0-1053,3-3 0,-8 5 0,-1-1 0,4-4 2319,1 1-2319,-12 5 1471,-1-2-1471,-5 7 455,-3-4-455,2 4 0,-4-4 0,0 3 0,-6-1 0,-4 2 0,-8 2 0,10-1 0,-2 1 0</inkml:trace>
  <inkml:trace contextRef="#ctx0" brushRef="#br0" timeOffset="2045">19223 7701 24575,'26'13'0,"0"1"0,-2-2 0,-1 0 0,2 3 0,-2 0 0,7 3 0,-28-14 0,-4 1 0,-9 3 0,-8 6 0,4-4 0,-2 5 0,10-10 0,-5 7 0,7-6 0,-3 5 0,7-7 0,-5 0 0,5 1 0,-3-1 0,4 2 0,-2 1 0,2-2 0,-2-1 0</inkml:trace>
  <inkml:trace contextRef="#ctx0" brushRef="#br0" timeOffset="51963">19932 15325 24575,'-30'6'0,"9"-2"0,4 4 0,4 1 0,2-1 0,-7 9 0,-2 1 0,-1-2 0,-1 6 0,0 0 0,7-10 0,3 2 0,0 1 0,-1 1 0,1 5 0,5-9 0,5-1 0,0 0 0,1 1 0,-1 9 0,2-10 0,0 3 0,0-10 0,2 1 0,0-1 0,3 0 0,-1 3 0,12 16 0,1 3 0,-2-3 0,2 4 0,2-2 0,-6-11 0,-2-4 0,9 1 0,-2-6 0,2 0 0,3-7 0,0-19 0,-4 7 0,-9-3 0,-2 0 0,0 1 0,-1 0 0,0 2 0,-4 4 0,3-3 0,-6 3 0,4-14 0,-1 9 0,0-12 0,0 1 0,-1 1 0,-2-2 0,2 1 0,-1 2 0,-1 7 0,0 4 0,0-1 0,0 5 0,-2 3 0,0 1 0,-3 1 0,1 2 0,-8-6 0,5 4 0,-3-3 0,6 6 0,1-3 0,-1 4 0,0-2 0,1 4 0,1-2 0,2 2 0</inkml:trace>
  <inkml:trace contextRef="#ctx0" brushRef="#br0" timeOffset="53028">20137 15706 24575,'0'0'0</inkml:trace>
  <inkml:trace contextRef="#ctx0" brushRef="#br0" timeOffset="55545">20322 15425 24575,'0'29'0,"0"0"0,2-5 0,0 0 0,-2 4 0,1-2 0,3 4 0,-4-22 0,0-3 0,2 7 0,-1-7 0,1 5 0,0-7 0,2 1 0,9-4 0,-3-2 0,8-1 0,8-4 0,-7 1 0,9 1 0,4 3 0,-12 2 0,16 0 0,-19 0 0,0 0 0,-6 0 0,-7-2 0,-4 1 0,-5-1 0,2 2 0,-1 0 0</inkml:trace>
  <inkml:trace contextRef="#ctx0" brushRef="#br0" timeOffset="57563">20545 15450 24575,'1'24'0,"0"0"0,0-1 0,1 1 0,3 1 0,2 3 0,-1-4 0,3 11 0,-2 4 0,1-5 0,-4-21 0,-1 8 0,6 9 0,-2 2 0,-1-9 0,0 0 0,0 4 0,-1 7 0,0-14 0,-3 0 0,-1 0 0,4 8 0,-2 6 0,1-16 0,-4-9 0,2-4 0,0 1 0,0-1 0,1-3 0,-1 0 0</inkml:trace>
  <inkml:trace contextRef="#ctx0" brushRef="#br0" timeOffset="63985">17054 6773 24575,'-28'-6'0,"-1"1"0,3 1 0,-5 0 0,0 0 0,3 0 0,-6-2 0,1 1 0,4 1 0,-3 0 0,0 0 0,5 2 0,2 0 0,2 0 0,-1 1 0,1-1 0,3-1 0,0 0 0,-17 2 0,16 0 0,1 0 0,1 1 0,0 0 0,-5 0 0,0 0 0,-1 0 0,1 0 0,4 1 0,1 0 0,-19 2 0,10 4 0,10-1 0,-1-1 0,0 0 0,-2 3 0,-9 7 0,7 9 0,9-10 0,4 8 0,10-15 0,0 5 0,0 0 0,0 3 0,0 1 0,0 2 0,0-3 0,0-1 0,0 6 0,3 7 0,1 2 0,0 7 0,1-4 0,0-2 0,0-11 0,0-4 0,4 1 0,5-3 0,3 4 0,-1-4 0,1 0 0,8 7 0,-10-8 0,0 0 0,10 5 0,-14-11 0,9 4 0,-5-2 0,4-1 0,2 3 0,2 0 0,8 3 0,-9-5 0,1 0 0,-1 1 0,-2-1 0,8 0 0,-9 0 0,0-1 0,10-3 0,-6 1 0,-4-3 0,2-1 0,5 0 0,-2 1 0,3 0 0,8-1 0,1-1 0,-6 1 0,0 0 0,2 0 0,2-1 0,-4-1 0,-4-1 0,-2-1 0,0 1 0,-1-2 0,8-8 0,-14-1 0,9-2 0,-12 1 0,2 1 0,1-10 0,-1 1 0,1-8 0,-3-2 0,-11 11 0,2-3 0,-5 11 0,0-3 0,-2 1 0,-1 3 0,-3-5 0,-2 6 0,-2-15 0,2 6 0,0-9 0,5 7 0,-1 1 0,-4-8 0,2 12 0,-8-11 0,3 19 0,1-3 0,0 9 0,3-1 0,4 2 0,-11-11 0,-7-12 0,4 5 0,-6-3 0,18 14 0,-2 0 0,3 3 0,-1-2 0,3 8 0,0-2 0</inkml:trace>
  <inkml:trace contextRef="#ctx0" brushRef="#br0" timeOffset="68134">20561 15071 24575,'-20'-3'0,"-1"-1"0,-6-1 0,-8-3 0,-2-1 0,0 1 0,5 1 0,3 0 0,4 2 0,-4-1-656,-3-1 1,-4-1-1,-2-1 1,4 2 0,6 1 508,5 1 0,2 1 549,-8 2 0,0 0-402,9-2 0,-1 1 0,-4 1 0,-2 2 0,2-1 0,5 0 0,0 2 163,-5 3 1,-4 3 0,-1 1 0,1 0-164,-3 3 0,1 2 0,1 0 0,-2 0 0,0 2 0,2-1 0,-2 4 0,6 0 0,6 1 1847,12-8-1847,-6 8 0,7 0 0,1 3 0,-1-3 0,1 2 0,-2 9 0,1 2 88,2-9 0,1 2 1,0 1-89,0 7 0,1 3 0,0-1 0,0 1 0,0 0 0,1 0-604,0-1 1,0 1-1,0-2 604,2-6 0,0 0 0,0-1 0,0 1 0,-1-1 0,2 3 0,1 3 0,2 3 0,0 1 0,-1-3 0,1 3 0,0-2 0,2 2 0,-1-7 0,1 2 0,2 0 0,0-1 0,0-3 0,3 3 0,2-4 0,0 0 0,-2 0 0,1-1 0,0-1 0,3-3 0,0-1 0,0-4 0,0-1 0,0-3 0,5 0 0,0-1 0,4 6 0,-6-9 0,2 0 0,5 1 0,1-1 0,-4-1 0,2-1 0,7 1 0,5 0 0,-3-2 0,-1-3 0,1-1 0,-5 0 0,3 1 0,-1-3 0,-2-2 0,0-2 0,-2 1 0,2-1 0,-1-1 0,8-2 0,-3-1 0,0 1 905,-13 2 1,1-2-906,14-1 0,1 0 0,-11 0 0,0 1-199,1 2 0,4-1 1,-4 0 198,-5-1 0,0-1 0,10-1 0,2-1 0,-5-1 0,0-1 0,0 0 0,6-1 0,0-2 0,-6 2 0,1-2 0,-3 0 0,-2-5 0,-1 0 0,1 0 0,1-3 0,-6 0 0,0-3 0,0-2 0,-3 0 0,-3 1 0,-2-1 0,-1-1 0,1-1-584,0 1 0,1 0 0,-1-1 0,-1 1 0,-1 0 584,-2-2 0,-1 1 0,-1 1 0,-2 2 0,0 0 0,-2 2 0,-1 0 254,1-8 1,-4-1-255,-5 4 0,-4-3 0,-1 0 0,2 3 0,2-6 0,-2 1 0,-2 3 0,-3-4 0,0 2 0,1 8 0,2 9 0,1 2 0,-5-8 0,1 0 0,-6 0 0,5 5 3007,11 13-3007,-8-5 0,-2-1 0,-3-2 0,2 3 0,3 1 0,-4-4 0,5 5 0,-7-6 0,11 6 0,-2 1 0,-6-4 0,7 5 0,-13-5 0,13 6 0,-19-2 0,16 3 0,-10 1 0,11-1 0,2 3 0,-7-3 0,8 4 0,-6-2 0,6 2 0,-9 0 0,-8 0 0,-1 2 0,4-1 0,11 1 0</inkml:trace>
  <inkml:trace contextRef="#ctx0" brushRef="#br0" timeOffset="90924">14914 14124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47:2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 8569 24575,'2'34'0,"1"-14"0,0-1 0,-1 1 0,-1-1 0,3 4 0,0 1 0,0 10 0,0-1 0,-1-12 0,0 0 0,3 13 0,-1-4 0,0-10 0,0-7 0,-3 0 0,0-6 0,-2-1 0,2-1 0,-1-17 0,-1-8 0,-1-3 0,0-13 0,0 11 0,0 0 0,1-12 0,-1 16 0,0 0 0,1 1 0,-1 1 0,0-3 0,0 0 0,1-3 0,0 9 0,0-17 0,0 12 0,0-3 0,0 1 0,0 16 0,4 0 0,10 5 0,16 2 0,-5-2 0,4 2 0,-17-3 0,-1 1 0,-3 2 0,0-2 0,-3 2 0,-1 4 0,-2 8 0,-2-1 0,-3 8 0,-4-3 0,2 0 0,-6 2 0,2-5 0,0-4 0,-1 1 0,3-1 0,-2-2 0,4 4 0,-1-6 0,1 8 0,0-5 0,-2 5 0,1 1 0,-2-6 0,3 5 0,-3-6 0,3 4 0,-2-4 0,1 1 0,2-6 0,1 0 0,2-2 0</inkml:trace>
  <inkml:trace contextRef="#ctx0" brushRef="#br0" timeOffset="2302">1788 8505 24575,'-6'31'0,"0"-1"0,0 1 0,1 1 0,0 4 0,0-1 0,2-7 0,1-9 0,0 0 0,0 8 0,-1 3 0,2-6 0,1-7 0,0 0 0,2-10 0,0-3 0,3 2 0,14 24 0,-2-6 0,-5-4 0,1-1 0,9 8 0,-7-5 0,2-2 0,0-1 0,-9-6 0,2-4 0,-7-5 0,-1-4 0</inkml:trace>
  <inkml:trace contextRef="#ctx0" brushRef="#br0" timeOffset="6502">1993 8763 24575,'7'26'0,"0"0"0,0 0 0,0 3 0,1-2 0,0-8 0,1-2 0,1 2 0,-2-6 0,-2 1 0,-3-5 0,1 10 0,3 9 0,-1-7 0,3 3 0,-5-22 0,-1-4 0,-1-19 0,-1-3 0,1-10 0,1-5 0,-1 1 0,0 3 0,0-2 0,0 2 0,0-4-480,0 8 0,0-4 0,0-2 0,0 1 0,0 2 0,-1 5 480,1 0 0,-1 3 0,0 2 0,-1-6 0,0 3 0,-2-1 0,-1 3 0,-1 23 0,0 7 0,1 2 2880,-3 10-2880,3-6 0,-3 8 0,-4 4 0,3 1 0,-2 6 0,0 2 0,2-5 0,2 0 0,-2-4 0,1-1 0,2 3 0,11-46 0,-2 6 0,7-15 0,-9 15 0,1-6 0,-4 9 0,2 4 0,0 6 0,3 2 0,-1 0 0,0 4 0,1 3 0,2 13 0,8 4 0,-3 0 0,5-6 0,-5-7 0,5-1 0,-4-2 0,6 6 0,1-1 0,2 10 0,2-3 0,-11-4 0,-2-1 0,7 3 0,-1-1 0,-4-13 0,-3-13 0,-3-2 0,0-13 0,1-6 0,0-3 0,-1-1 0,1 4 0,-1 0 0,0 0 0,-1 8 0,-2 17 0,4 3 0,1-6 0,1 4 0,-4-6 0,-2 6 0,-4 19 0,2 13 0,1 0 0,2 4 0,5-1 0,3 1 0,-1-3 0,-2 1 0,1-2 0,9 7 0,-2-8 0,-10-18 0,-2-4 0,-1 7 0,-3-6 0,0 6 0,0-8 0,-2 0 0,2 8 0,-2-6 0,0 6 0,0-9 0,0-1 0</inkml:trace>
  <inkml:trace contextRef="#ctx0" brushRef="#br0" timeOffset="8786">2670 8515 24575,'18'25'0,"1"1"0,-5-6 0,0 1 0,2 4 0,0-1 0,3 7 0,-7-4 0,-1-1 0,3 7 0,-7-3 0,-3 7 0,0-4 0,0-10 0,-1 0 0,-1 7 0,0 3 0,0-6 0,-2 0 0,0-7 0,0-11 0,0-4 0,-2-3 0,-1 0 0,-1-2 0,0 0 0,-1 0 0,-1 0 0,3 0 0,-1 0 0</inkml:trace>
  <inkml:trace contextRef="#ctx0" brushRef="#br0" timeOffset="125704">12413 13781 24575,'0'20'0,"0"0"0,0 7 0,-1 5 0,0 2 0,0-5 0,0 6 0,1 0 0,-1-5 0,0 3 0,0-1 0,1-4 0,0 1 0,0-6 0,0 3 0,0 2 0,0-21 0,0 0 0,0-3 0,0-3 0,0-7 0,0-14 0,0-13 0,0-3 0,0 14 0,0 0 0,0-16 0,0 1 0,0 8 0,0 1 0,0-9 0,0 3 0,0 0 0,0 10 0,0 0 0,0-6 0,1 4 0,0-4 0,1 5 0,0-2 0,0-1 0,3 6 0,12 20 0,-8 2 0,13 0 0,-12 0 0,6 6 0,-8-3 0,4 12 0,-7-3 0,-1 6 0,-2 2 0,1 0 0,0 2 0,9 6 0,-2-4 0,0-5 0,1 1 0,-1 7 0,2-2 0,-14-10 0,-3-11 0,-9 3 0,0 2 0,-1 1 0,-7 11 0,13-11 0,-7 8 0,11-13 0,-1 1 0,1-1 0,-1 3 0,-1 1 0,0 3 0,-4 1 0,8-4 0,-3 0 0,10-3 0,3 0 0,4 1 0,10 4 0,-5-2 0,6 0 0,-5-2 0,-6-4 0,3 1 0,-5-2 0,5 3 0,5 2 0,-2 0 0,0 0 0,-4 0 0,-6-3 0,2 1 0,-7-1 0,0-2 0,-2 0 0</inkml:trace>
  <inkml:trace contextRef="#ctx0" brushRef="#br0" timeOffset="138394">14895 13797 24575,'0'28'0,"3"-3"0,2 1 0,-1-3 0,0 0 0,3 7 0,-1-1 0,-1-10 0,-1-1 0,2 14 0,0-6 0,-1 3 0,-2-12 0,-1 6 0,-2-11 0,2 22 0,1 3 0,-2-8 0,1-4 0,1 4 0,-1-7 0,-1-10 0,1 3 0,-2-16 0,0-7 0,0-11 0,0 0 0,0-3 0,-2 7 0,-1-3 0,-3-10 0,1 0 0,2 9 0,0 0 0,-5-18 0,1 3 0,-1-2 0,3 7 0,3 10 0,0 0 0,0-9 0,2-7 0,0 10 0,0 5 0,0 0 0,0 1 0,0-1 0,0-10 0,8 12 0,-2 9 0,12-6 0,-8 12 0,8-1 0,-8 6 0,1 2 0,-4 4 0,0 12 0,-4-2 0,1 3 0,-4-7 0,0-4 0,0-3 0,-6 20 0,4-8 0,-1-1 0,0 2 0,2 2 0,2-1 0,-1 12 0,0-13 0,0-2 0,0-2 0,0-4 0,0-3 0,-4 0 0,1 2 0,-4-4 0,3 2 0,2-5 0,-5-2 0,6 2 0,-3-2 0,2 1 0,4-1 0,-2-2 0,4 0 0,3 0 0,-3 0 0,5 2 0,-3 0 0,3 0 0,0 0 0,-2-2 0,4 2 0,-6-1 0,6 1 0,-4 0 0,6 3 0,-3 0 0,7 5 0,-9-5 0,6 7 0,-1-2 0,10 5 0,-8-5 0,8 2 0,-17-7 0,4 0 0,-4-3 0,-1-2 0,-1 0 0,-2 0 0</inkml:trace>
  <inkml:trace contextRef="#ctx0" brushRef="#br0" timeOffset="142926">17099 13928 24575,'0'26'0,"-1"0"0,0 1 0,1-4 0,-1-1 0,0 8 0,0-5 0,1-14 0,0 0 0,0-7 0,0 1 0,0 5 0,0-5 0,0 5 0,0-3 0,0-3 0,0 4 0,0 1 0,0 3 0,0 20 0,0-1 0,0-1 0,0-10 0,0-16 0,0-5 0,0-9 0,0-17 0,0 1 0,0-7 0,0 7 0,0 5 0,0-1 0,0-12 0,0 1 0,0-3 0,0 0 0,0-1 0,1 9 0,0 3 0,2 12 0,8-11 0,0 15 0,6-7 0,-2 11 0,8-5 0,-8 7 0,5-6 0,-13 9 0,0-3 0,-3 3 0,2 18 0,-3-7 0,-1 19 0,-7-3 0,2-10 0,-1 5 0,4-17 0,-4 4 0,1-5 0,-2 5 0,-3 9 0,4 4 0,1 3 0,-2 3 0,0 2 0,-1-2 0,1 0 0,4-7 0,-1-3 0,-5-2 0,5-8 0,-3 2 0,3-9 0,6 2 0,1-5 0,3 2 0,-1 0 0,1 0 0,0 0 0,7 0 0,-5 0 0,4 0 0,-5 0 0,4 0 0,2 5 0,2-2 0,-3 4 0,0 0 0,0 0 0,4 1 0,-4-4 0,-3-2 0,-3-2 0,-7 0 0,0 0 0</inkml:trace>
  <inkml:trace contextRef="#ctx0" brushRef="#br0" timeOffset="165566">18487 12922 24575,'-9'30'0,"-1"1"0,1-1 0,0 1 0,1-6 0,1-2 0,-2 2 0,-2 7 0,-2 4 0,-1-2 0,2-3 0,0-1 0,0-2 0,-1-2 0,2-1 0,4-7 0,0 0 0,-2-1 0,0 1 0,2 6 0,1-1 0,-3 0 0,4 0 0,0-1 0,3-4 0,-3 10 0,4-6 0,-6 8 0,4-7 0,-5 0 0,4 6 0,-5 5 0,6-13 0,-3 5 0,3-17 0,-1 4 0,3-2 0,-1 5 0,-2-12 0,1 4 0,-3-12 0,1-1 0,0-20 0,0 7 0,3-2 0,1-1 0,-2 0 0,1 1 0,2-12 0,-5-3 0,2 20 0,-2-7 0,0 6 0,0-4 0,-2-1 0,2 6 0,-3-11 0,-1 4 0,5 6 0,-6 1 0,5 13 0,-1 0 0,-1 2 0,3 2 0,2 0 0,0 3 0,2-1 0,6 4 0,-1 4 0,4 0 0,-2 2 0,0-5 0,-2 0 0,4 7 0,-1 5 0,1 4 0,1 2 0,-2-10 0,-1 2 0,-3-1 0,3 9 0,-3-6 0,4 6 0,-5-19 0,8 11 0,-6-12 0,4 5 0,-5-8 0,2 5 0,-1-4 0,5 13 0,-2-13 0,13 6 0,4-13 0,6-4 0,2-3 0,-1-3 0,-9 5 0,3-1 0,-1 0 0,0 0 0,1 0 0,7-1 0,4-1 0,-3 0 0,-4 1 0,-3 1 0,-2 2 0,-3-1 0,1-1 0,-30 8 0,1 0 0,2 0 0</inkml:trace>
  <inkml:trace contextRef="#ctx0" brushRef="#br0" timeOffset="168802">19261 12871 24575,'3'35'0,"0"-1"0,1 1 0,-1 0 0,0-3 0,1-2 0,0 0 0,0 1 0,0 0 0,1 1 0,0-1 0,0-2 0,0 0 0,1-3 0,-2-3 0,-1 10 0,0-11 0,-3-1 0,1-13 0,2-3 0,-5-30 0,-6-15 0,-3 14 0,-3-2 0,4 4 0,0-5 0,-1 1 0,-1 3 0,-8-6 0,-2 3 0,5 7 0,-2 0 0,2 3 0,4 1 0,0 3 0,-2-2 0,2 2 0,1 2 0,8 10 0,-6 2 0,0 0 0,-2 0 0,1 0 0,5-6 0,-8-3 0,8-1 0,-4-3 0,2 8 0,4 2 0,9 2 0,13 0 0,12 2 0,8-1 0,0 1 0,-5 0 0,-4-1 0,-2 0 0,0 0 0,5 0-64,-3-1 1,3 1 0,3-1 0,1 0 0,1 0 0,0 0 0,-2 0 0,-2-1 63,2 0 0,-1-1 0,0 0 0,-2 0 0,0-1 0,-1 1 0,6 0 0,-2 0 0,-1-1 0,0 0 0,0 0 0,1-2 0,-4 1 0,-11 2 0,-10 0 0,-6 0 0,-7 3 0,-1 0 0</inkml:trace>
  <inkml:trace contextRef="#ctx0" brushRef="#br0" timeOffset="171485">19916 13189 24575,'-17'0'0,"-7"9"0,10-3 0,-6 8 0,15-5 0,-7 12 0,6-6 0,-4 10 0,1-3 0,3-4 0,-3 1 0,6-3 0,14-5 0,0 2 0,4-6 0,4 0 0,6 2 0,1-1 0,-6-3 0,2 0 0,8 0 0,-2-5 0,0-17 0,-7 2 0,-9-9 0,-10 7 0,-4 4 0,-3-1 0,-2 9 0,1 1 0,1 10 0,3 3 0,2 3 0,0 2 0,0-2 0,0 11 0,5-7 0,6 1 0,2-2 0,12 1 0,-9-6 0,1-1 0,3-4 0,-2-2 0,-7-3 0,3 0 0,-6 0 0,-5 0 0,1 0 0</inkml:trace>
  <inkml:trace contextRef="#ctx0" brushRef="#br0" timeOffset="175286">20238 13483 24575,'-2'-24'0,"1"-1"0,-2-6 0,0-1 0,1 8 0,0 1 0,-2-9 0,0 4 0,4 13 0,-1-2 0,6 10 0,5 7 0,9 0 0,8 0 0,-8 2 0,1 1 0,-16 1 0,0 2 0,2 1 0,-3 0 0,11-3 0,10-5 0,-4 1 0,1 0 0,-1-2 0,-1 1 0,15 1 0,-3 0 0,-17 0 0,7 6 0,-14 4 0,-2 2 0,0 2 0,-1-7 0,-4-1 0,2 0 0,-2 3 0,-2-2 0,-6 5 0,2-9 0,1 3 0,13-10 0,12-1 0,-9-2 0,3 1 0,-12 4 0,4-2 0,4-3 0,1-2 0,-8-19 0,-13 12 0,-5-7 0,-4 16 0,-2 3 0,-5 1 0,0 0 0,1 1 0,-1 2 0,-9 2 0,22 2 0,-1 6 0,7-1 0,4 5 0,1-6 0,2 3 0,0-4 0,0 7 0,7 18 0,1-13 0,0 0 0,3-1 0,18 2 0,-10-3 0,-4-6 0,1-1 0,3 3 0,-1 0 0,11 6 0,-3-4 0,0-1 0,-1-3 0,-4-6 0,0 0 0,2-2 0,3-1 0,-10-4 0,-4-7 0,-3 1 0,0-8 0,-6 2 0,-1-1 0,-2 3 0,-2 6 0,2 10 0,-10 3 0,6 0 0,-4-1 0,6-6 0</inkml:trace>
  <inkml:trace contextRef="#ctx0" brushRef="#br0" timeOffset="177872">21036 13274 24575,'-29'0'0,"3"14"0,-2 2 0,7-9 0,0 1 0,-7 11 0,5 3 0,10-2 0,5-5 0,3-2 0,5-9 0,37 1 0,-11 0 0,0-1 0,4-1 0,0 1 0,1 0 0,-2 1 0,1 0 0,2-1 0,-2-2 0,-10-2 0,2-13 0,-17 3 0,2-9 0,-7 4 0,-5 1 0,2 3 0,-5 0 0,1 9 0,-2 0 0,4 6 0,-2 5 0,5 1 0,-1 6 0,1-9 0,2 2 0,0-3 0,0 1 0,11 4 0,-2-2 0,14 6 0,0 3 0,4 3 0,-2 0 0,2 2 0,-5-6 0,-1-1 0,3 4 0,-1-2 0,3 3 0,-12-13 0,-7-4 0,2-2 0,-9-2 0,2 0 0,-4 0 0</inkml:trace>
  <inkml:trace contextRef="#ctx0" brushRef="#br0" timeOffset="179664">18214 17191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8T14:51:05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11528 4878 24575,'0'16'0,"4"6"0,-3-3 0,4 7 0,-5-7 0,0 5 0,2 6 0,-2-11 0,5 3 0,-3-10 0,1-3 0,1 3 0,-6-8 0,0 1 0,-16-13 0,2-2 0,-2-5 0,7 2 0,4 4 0,2 3 0,-1 1 0,4 2 0,0-1 0,2 0 0,0-1 0,0 1 0,2 1 0,2 6 0,5 4 0,0 4 0,4 2 0,-4-1 0,4-2 0,-4-1 0,-1-3 0,1-1 0,-5-3 0,3-2 0,-3 0 0,2 0 0,-1 0 0,1-5 0,-2 2 0,3-10 0,2 1 0,11-13 0,-8 11 0,7-3 0,-14 15 0,1-2 0,-1-1 0,-3 0 0,0-1 0,-2 2 0,-4 1 0,-1 3 0,0 1 0,1 1 0</inkml:trace>
  <inkml:trace contextRef="#ctx0" brushRef="#br0" timeOffset="10919">16607 5084 24575,'-6'18'0,"-1"0"0,0 0 0,-1 2 0,-2 3 0,-3 5 0,0-3 0,-2 4 0,2-1 0,-2 0 0,-2 1 0,4-6 0,-4 10 0,9-20 0,1 3 0,3-7 0,-1 5 0,2-6 0,-1 2 0,4-6 0,-2 3 0,2-1 0,0 1 0,-2 0 0,1-7 0,-1-7 0,2-1 0,-1-11 0,-2-1 0,0 5 0,0-7 0,-1 2 0,2 11 0,-2-12 0,3 15 0,-1-9 0,2 8 0,0-2 0,0-2 0,0 3 0,0-3 0,0 4 0,0 1 0,0 8 0,2 8 0,5 24 0,-1-8 0,3 5 0,-7-20 0,2-3 0,-1 4 0,-1-2 0,2 4 0,-1-9 0,-1 4 0,2-5 0,-3 0 0,2 1 0,-2-1 0,1 0 0,0 2 0,-2-1 0,2 1 0,0 3 0,-2-4 0,6 5 0,-3-7 0,9 0 0,2-5 0,4-4 0,-1-2 0,7-10 0,-12 7 0,15-8 0,-14 10 0,3 1 0,-5 2 0,-2 4 0,-2-1 0,6-1 0,-4 4 0,3-2 0,-6 2 0,-4 0 0</inkml:trace>
  <inkml:trace contextRef="#ctx0" brushRef="#br0" timeOffset="23872">12723 8779 24575,'-10'-18'0,"0"0"0,-6-11 0,4 10 0,3 8 0,2-2 0,0 9 0,-4-6 0,6 8 0,-3-5 0,3 1 0,1 1 0,-1-4 0,1 4 0,0-1 0,1 1 0,-1 1 0,2-3 0,-1-2 0,-3-1 0,3-1 0,-4 0 0,3 4 0,-1-2 0,1 5 0,0 0 0,-3-7 0,-1-10 0,0-2 0,0 0 0,0-1 0,1 5 0,7 17 0,-2 4 0,2 5 0,0 3 0,0 5 0,0-2 0,-2-1 0,1-3 0,-1 0 0,0 1 0,0 3 0,-3 7 0,3-9 0,0 5 0,2-7 0,0-4 0,0 7 0,0-3 0,0 0 0,0 5 0,0-7 0,0 4 0,0-9 0,0-14 0,0-10 0,0-9 0,0 4 0,0 5 0,0-5 0,0 14 0,0-9 0,0 16 0,0 1 0,0-1 0,0 2 0,0-1 0,0 1 0,0 0 0,0-1 0,2 3 0,0 0 0,10 2 0,-1 0 0,13 8 0,-11-2 0,3 6 0,-8-2 0,-3-4 0,1 2 0,-1-4 0,7 10 0,-6-7 0,6 7 0,-6-9 0,-1-3 0,1 0 0,-1 0 0,-1-2 0,2 2 0,-1-2 0,3 0 0,-3 0 0,-1 0 0,-2 0 0</inkml:trace>
  <inkml:trace contextRef="#ctx0" brushRef="#br0" timeOffset="38361">7389 7621 24575,'0'-16'0,"-3"3"0,3-4 0,-2 9 0,2-5 0,0 6 0,0-3 0,-5-8 0,4 3 0,-6-7 0,5 2 0,-3 6 0,1-2 0,-1 10 0,3 2 0,0-1 0,2-1 0,-2-7 0,1 0 0,-3-10 0,3 10 0,-1-4 0,2 6 0,0 4 0,-4 1 0,3 2 0,-3-8 0,4-9 0,0-11 0,0 10 0,-4 4 0,3 18 0,-4 7 0,5 2 0,0-2 0,0-1 0</inkml:trace>
  <inkml:trace contextRef="#ctx0" brushRef="#br0" timeOffset="41045">7220 7355 24575,'3'-26'0,"-1"0"0,1 1 0,0 3 0,2-1 0,0 10 0,-5 22 0,12 6 0,-5-2 0,14 1 0,-11-6 0,3-2 0,9 2 0,-7-3 0,10 2 0,-10-2 0,8 5 0,-11-5 0,6 4 0,-14-5 0,0 1 0,4-1 0,-2 0 0,13 3 0,-10-4 0,9 1 0,-9-2 0,-2-1 0,-5 0 0,-1-1 0,-2 0 0</inkml:trace>
  <inkml:trace contextRef="#ctx0" brushRef="#br0" timeOffset="49062">2192 7832 24575,'23'-1'0,"0"-1"0,3 1 0,4 0 0,-2 0 0,4-4 0,1 0-938,-1 2 1,2 1 0,-3-1 937,0-4 0,-2 1 0,1 1 0,1 2-68,5-2 0,0-1 68,-11 3 0,0 0 231,-1 1 1,2-1 0,2 1-232,1 0 0,2-1 0,0 1 0,-2-1 0,-1 2 0,-1 0 0,2-1-343,2 0 1,2-1-1,-1 1 1,-3 0 342,-1 0 0,-1 0 169,-1-1 0,2-1 0,-3 1-169,-2-1 0,0 1 252,4-1 1,4-1-1,3 1-252,-3 1 0,3-1 0,2 1 0,-2 0 0,-2 0 0,4 0 0,-2 0 0,2 0-90,-6 1 0,2-1 0,2 1 0,0 0 0,-3 0 0,-3 1 90,0 0 0,-3 2 0,0-1 0,6-1 0,2-1 0,-1 1 0,-3 1 0,1-1 0,-2 1 155,0-1 1,-1 0 0,-1 0-156,6 0 0,-1 2 388,4-1 0,1 0-388,-6 0 0,0 0 0,-1 0 0,6 0 0,1 0 0,-2 0 0,2 0 0,-5 0 0,-6 0 0,-1 0 0,3 0 0,3 0 0,0 0 0,3 0 0,1 0 0,-2 0 0,-1 0 0,0 0 193,-3 0 0,1 0 0,-2 0-193,-3 0 0,-2 0 0,3 0 0,0 0 0,1 0 0,0 0 517,-2 0 0,0 0-517,7 0 0,-2 0 0,8 0 21,-9-1 1,0 2-22,-6 1 0,-1 1 0,6-1 0,1 0 0,-3 2 0,0 0 0,0 0 0,9 1 0,0-1 0,-7 1 0,1 0 0,-2 0 0,1 0 0,-1 0 0,1 0 0,-1 0 0,4 1 0,3 2 0,-5-2 0,6 2 0,-5 0 0,-9-3 0,2 0 0,9 3 0,0-1 0,-7-3 0,0 1 0,10 0 0,-2 0 0,4-1 0,-4 0 0,6 2 0,-4-1 0,-8-2 0,0 2 0,9 1 0,3 1 0,-7-1 0,-2 1 0,-6-1 0,1 1 0,10-1 0,-1 1 0,-9-4 0,-4 0 0,3-3 0,1 0 0,8 0 0,-4 0 0,-6 0 0,-8 0 0,-7 0 0,-11 0 0</inkml:trace>
  <inkml:trace contextRef="#ctx0" brushRef="#br0" timeOffset="223935">15523 12753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7.wdp"/><Relationship Id="rId18" Type="http://schemas.openxmlformats.org/officeDocument/2006/relationships/image" Target="../media/image28.tiff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12" Type="http://schemas.openxmlformats.org/officeDocument/2006/relationships/image" Target="../media/image25.png"/><Relationship Id="rId17" Type="http://schemas.microsoft.com/office/2007/relationships/hdphoto" Target="../media/hdphoto9.wdp"/><Relationship Id="rId2" Type="http://schemas.openxmlformats.org/officeDocument/2006/relationships/image" Target="../media/image21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8.wdp"/><Relationship Id="rId10" Type="http://schemas.microsoft.com/office/2007/relationships/hdphoto" Target="../media/hdphoto5.wdp"/><Relationship Id="rId19" Type="http://schemas.openxmlformats.org/officeDocument/2006/relationships/customXml" Target="../ink/ink5.xml"/><Relationship Id="rId4" Type="http://schemas.openxmlformats.org/officeDocument/2006/relationships/image" Target="../media/image22.png"/><Relationship Id="rId9" Type="http://schemas.microsoft.com/office/2007/relationships/hdphoto" Target="../media/hdphoto4.wdp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png"/><Relationship Id="rId3" Type="http://schemas.microsoft.com/office/2007/relationships/hdphoto" Target="../media/hdphoto10.wdp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6.wdp"/><Relationship Id="rId5" Type="http://schemas.microsoft.com/office/2007/relationships/hdphoto" Target="../media/hdphoto11.wdp"/><Relationship Id="rId10" Type="http://schemas.microsoft.com/office/2007/relationships/hdphoto" Target="../media/hdphoto5.wdp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customXml" Target="../ink/ink7.xml"/><Relationship Id="rId3" Type="http://schemas.microsoft.com/office/2007/relationships/hdphoto" Target="../media/hdphoto12.wdp"/><Relationship Id="rId7" Type="http://schemas.openxmlformats.org/officeDocument/2006/relationships/image" Target="../media/image24.png"/><Relationship Id="rId12" Type="http://schemas.openxmlformats.org/officeDocument/2006/relationships/image" Target="../media/image31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microsoft.com/office/2007/relationships/hdphoto" Target="../media/hdphoto6.wdp"/><Relationship Id="rId5" Type="http://schemas.microsoft.com/office/2007/relationships/hdphoto" Target="../media/hdphoto11.wdp"/><Relationship Id="rId10" Type="http://schemas.microsoft.com/office/2007/relationships/hdphoto" Target="../media/hdphoto5.wdp"/><Relationship Id="rId4" Type="http://schemas.openxmlformats.org/officeDocument/2006/relationships/image" Target="../media/image22.png"/><Relationship Id="rId9" Type="http://schemas.microsoft.com/office/2007/relationships/hdphoto" Target="../media/hdphoto4.wdp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19.png"/><Relationship Id="rId5" Type="http://schemas.openxmlformats.org/officeDocument/2006/relationships/image" Target="../media/image14.tiff"/><Relationship Id="rId10" Type="http://schemas.openxmlformats.org/officeDocument/2006/relationships/customXml" Target="../ink/ink3.xml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E208-B881-DE40-9146-22CE352EE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1" y="851517"/>
            <a:ext cx="3928849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Métodos probabilísticos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F350-FC4D-3444-891F-26607072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72" y="3842932"/>
            <a:ext cx="3751428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Hernán</a:t>
            </a:r>
            <a:r>
              <a:rPr lang="en-US" dirty="0"/>
              <a:t> Vázquez Miranda</a:t>
            </a:r>
          </a:p>
          <a:p>
            <a:pPr algn="l"/>
            <a:r>
              <a:rPr lang="en-US" dirty="0" err="1"/>
              <a:t>Sistemática</a:t>
            </a:r>
            <a:r>
              <a:rPr lang="en-US" dirty="0"/>
              <a:t> I – 2020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E935-3CBC-EA43-99C0-7D6B7BEEC2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627" y="2150473"/>
            <a:ext cx="2413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F256-2867-D241-ABE8-0608C5BF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estimamos</a:t>
            </a:r>
            <a:r>
              <a:rPr lang="en-US" dirty="0"/>
              <a:t>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condicionales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3377-9358-D54A-A408-6A2B3275F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376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Usamos</a:t>
            </a:r>
            <a:r>
              <a:rPr lang="en-US" dirty="0"/>
              <a:t> primero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conjuntas</a:t>
            </a:r>
            <a:r>
              <a:rPr lang="en-US" dirty="0"/>
              <a:t> (Lewis 2014)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FEB3F-4B17-174C-BDD1-0F327ADC68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48" y="2842843"/>
            <a:ext cx="1143151" cy="1206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CE57B-1BED-0C41-BEF8-DA231BA70D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332" y="4069926"/>
            <a:ext cx="1530667" cy="97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4E520-AE9F-7846-91B7-1F66D6A166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170" y="2794531"/>
            <a:ext cx="818990" cy="903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56ACC-3429-DA42-A6CF-CCD33BF91E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6" y="3925468"/>
            <a:ext cx="1630783" cy="1085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B9871E-638B-3542-9270-BB5E02C9A4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4902943"/>
            <a:ext cx="1530667" cy="971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0504A9-51A5-0B4D-9D90-D043170FDB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232" y="2326802"/>
            <a:ext cx="1530667" cy="971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59C69-AE82-7742-8A2C-FF413D5F93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5" y="2912216"/>
            <a:ext cx="1530667" cy="971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49893F-D76E-0E47-92EE-8F8D283EB6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132" y="3429000"/>
            <a:ext cx="1630783" cy="108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97B2E-3281-4241-8972-E2E2E2AE5C9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12" y="4788964"/>
            <a:ext cx="1630783" cy="1085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EF2A49-3406-5642-BCD6-87D25A79B4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760" y="3649293"/>
            <a:ext cx="1143151" cy="1206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4CD19D-2EA8-1340-B5F6-483CDE03FB9E}"/>
              </a:ext>
            </a:extLst>
          </p:cNvPr>
          <p:cNvSpPr txBox="1"/>
          <p:nvPr/>
        </p:nvSpPr>
        <p:spPr>
          <a:xfrm>
            <a:off x="5445760" y="2479040"/>
            <a:ext cx="295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P(N)=0.6   P(S)=0.5</a:t>
            </a:r>
          </a:p>
          <a:p>
            <a:r>
              <a:rPr lang="en-US" dirty="0"/>
              <a:t>P(R)=0.4   P(M)=0.5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4BFF3F-3FE9-8943-879E-A752C67376F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357" y="3459163"/>
            <a:ext cx="764790" cy="8068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08B32A-1950-E94D-8A43-DE1F835C6097}"/>
              </a:ext>
            </a:extLst>
          </p:cNvPr>
          <p:cNvSpPr txBox="1"/>
          <p:nvPr/>
        </p:nvSpPr>
        <p:spPr>
          <a:xfrm>
            <a:off x="5244442" y="3649293"/>
            <a:ext cx="3386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               = P(N y M) = 0.2</a:t>
            </a:r>
          </a:p>
          <a:p>
            <a:endParaRPr lang="en-US" dirty="0"/>
          </a:p>
          <a:p>
            <a:r>
              <a:rPr lang="en-US" dirty="0"/>
              <a:t>P                = P(N y S)   = 0.4</a:t>
            </a:r>
          </a:p>
          <a:p>
            <a:endParaRPr lang="en-US" dirty="0"/>
          </a:p>
          <a:p>
            <a:r>
              <a:rPr lang="en-US" dirty="0"/>
              <a:t>P                = P(R y M)  = 0.3</a:t>
            </a:r>
          </a:p>
          <a:p>
            <a:endParaRPr lang="en-US" dirty="0"/>
          </a:p>
          <a:p>
            <a:r>
              <a:rPr lang="en-US" dirty="0"/>
              <a:t>P                = P(R y S)    = 0.1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E636E2-76C7-6A43-A315-DAC85533FE7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732" y="4111677"/>
            <a:ext cx="878415" cy="5577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3AAF03-A1C9-CE49-A1B5-964A56C19ED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7736" y="4575446"/>
            <a:ext cx="1136032" cy="756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2BBB8B-81D5-9249-92D7-BDCEE74FE64A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809" y="5199549"/>
            <a:ext cx="506259" cy="558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B26261-BCFF-AB4B-BD0B-DEE216D04E00}"/>
                  </a:ext>
                </a:extLst>
              </p14:cNvPr>
              <p14:cNvContentPartPr/>
              <p14:nvPr/>
            </p14:nvContentPartPr>
            <p14:xfrm>
              <a:off x="4460760" y="501228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B26261-BCFF-AB4B-BD0B-DEE216D04E0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51400" y="500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43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5082-BD13-BB44-A16B-C1C92A3A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condicionales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7D6B6-DBA4-A642-B63C-DADECA39A5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48" y="2842843"/>
            <a:ext cx="1143151" cy="1206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8DAD1-C914-8244-AFC6-772333E3D8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332" y="4069926"/>
            <a:ext cx="1530667" cy="971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1FF42-C42E-F748-8CDC-F1D7E0F661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170" y="2794531"/>
            <a:ext cx="818990" cy="903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4966D-EA09-B04B-99B9-E452F7500A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6" y="3925468"/>
            <a:ext cx="1630783" cy="1085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DA658-C835-C640-ADC6-D38FC468B4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4902943"/>
            <a:ext cx="1530667" cy="97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F49D4-84DC-D742-BD8E-0DC2EA38022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232" y="2326802"/>
            <a:ext cx="1530667" cy="971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9A2F42-10BE-D24A-A0F8-C170DAC0B5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5" y="2912216"/>
            <a:ext cx="1530667" cy="97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D8847-D40F-554D-B7DA-25EE4E23E47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132" y="3429000"/>
            <a:ext cx="1630783" cy="1085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A54187-EFC2-AA4A-850B-EB6818147BA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12" y="4788964"/>
            <a:ext cx="1630783" cy="1085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CC5D62-F25B-104E-BD4B-0169FD51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760" y="3649293"/>
            <a:ext cx="1143151" cy="1206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858EC-D09F-5641-9FE9-939739D21881}"/>
              </a:ext>
            </a:extLst>
          </p:cNvPr>
          <p:cNvSpPr txBox="1"/>
          <p:nvPr/>
        </p:nvSpPr>
        <p:spPr>
          <a:xfrm>
            <a:off x="6060935" y="2532807"/>
            <a:ext cx="2395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P(N|M) = 2/5 = 0.4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Escondemos</a:t>
            </a:r>
            <a:r>
              <a:rPr lang="en-US" dirty="0"/>
              <a:t> a las </a:t>
            </a:r>
            <a:r>
              <a:rPr lang="en-US" dirty="0" err="1"/>
              <a:t>salamandras</a:t>
            </a:r>
            <a:r>
              <a:rPr lang="en-US" dirty="0"/>
              <a:t> </a:t>
            </a:r>
            <a:r>
              <a:rPr lang="en-US" dirty="0" err="1"/>
              <a:t>sólidas</a:t>
            </a:r>
            <a:r>
              <a:rPr lang="en-US" dirty="0"/>
              <a:t> (y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5 con </a:t>
            </a:r>
            <a:r>
              <a:rPr lang="en-US" dirty="0" err="1"/>
              <a:t>manchitas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esas</a:t>
            </a:r>
            <a:r>
              <a:rPr lang="en-US" dirty="0"/>
              <a:t> con </a:t>
            </a:r>
            <a:r>
              <a:rPr lang="en-US" dirty="0" err="1"/>
              <a:t>manchitas</a:t>
            </a:r>
            <a:r>
              <a:rPr lang="en-US" dirty="0"/>
              <a:t>, 2 son </a:t>
            </a:r>
            <a:r>
              <a:rPr lang="en-US" dirty="0" err="1"/>
              <a:t>negras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6F5577-5B54-234A-87ED-BBBAD8E230F8}"/>
              </a:ext>
            </a:extLst>
          </p:cNvPr>
          <p:cNvCxnSpPr/>
          <p:nvPr/>
        </p:nvCxnSpPr>
        <p:spPr>
          <a:xfrm flipH="1" flipV="1">
            <a:off x="7339476" y="2842843"/>
            <a:ext cx="56644" cy="586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FC77E6-4B77-D642-A2FA-D5B2C34C9093}"/>
              </a:ext>
            </a:extLst>
          </p:cNvPr>
          <p:cNvCxnSpPr>
            <a:cxnSpLocks/>
          </p:cNvCxnSpPr>
          <p:nvPr/>
        </p:nvCxnSpPr>
        <p:spPr>
          <a:xfrm flipV="1">
            <a:off x="6060936" y="2842843"/>
            <a:ext cx="1027687" cy="2012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3D5BB29-1F70-174A-9B61-A93799FD3AED}"/>
                  </a:ext>
                </a:extLst>
              </p14:cNvPr>
              <p14:cNvContentPartPr/>
              <p14:nvPr/>
            </p14:nvContentPartPr>
            <p14:xfrm>
              <a:off x="5221440" y="2473920"/>
              <a:ext cx="2180520" cy="2082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3D5BB29-1F70-174A-9B61-A93799FD3A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12080" y="2464560"/>
                <a:ext cx="2199240" cy="21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74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9F79-55B7-104E-88AF-DA5CD483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regla</a:t>
            </a:r>
            <a:r>
              <a:rPr lang="en-US" dirty="0"/>
              <a:t> de Bayes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5AC16-AFE8-8A42-91BD-242055E7E2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48" y="2842843"/>
            <a:ext cx="1143151" cy="1206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1E64B-5FCB-014D-925C-7B8E35A26C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332" y="4069926"/>
            <a:ext cx="1530667" cy="971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CFBA1B-8E74-EE46-A6BE-9869EE6BA5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170" y="2794531"/>
            <a:ext cx="818990" cy="903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EC63B-0D7B-EA4B-81C3-D73FD9BCCC3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86" y="3925468"/>
            <a:ext cx="1630783" cy="1085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040C7-FCD7-A144-8BF5-6DD677AEE8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4902943"/>
            <a:ext cx="1530667" cy="971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04613-826E-944F-8E40-5C35BE0CB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232" y="2326802"/>
            <a:ext cx="1530667" cy="971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AE07EB-CD4C-C545-ABA8-354010F71E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5" y="2912216"/>
            <a:ext cx="1530667" cy="971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948F8-515D-1E46-A9DD-5C6FFC4A97B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132" y="3429000"/>
            <a:ext cx="1630783" cy="1085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7CA0FA-44EC-5246-BCAC-8229B90FA7C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612" y="4788964"/>
            <a:ext cx="1630783" cy="1085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3B7CC7-070C-A441-9492-A7FABDAC7F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110" r="94977">
                        <a14:foregroundMark x1="90868" y1="48261" x2="90868" y2="48261"/>
                        <a14:foregroundMark x1="81735" y1="47826" x2="81735" y2="47826"/>
                        <a14:foregroundMark x1="82192" y1="47391" x2="82192" y2="47391"/>
                        <a14:foregroundMark x1="83105" y1="46087" x2="83105" y2="46087"/>
                        <a14:foregroundMark x1="94521" y1="48261" x2="94521" y2="48261"/>
                        <a14:foregroundMark x1="89041" y1="56522" x2="89041" y2="56522"/>
                        <a14:foregroundMark x1="90868" y1="55652" x2="90868" y2="55652"/>
                        <a14:foregroundMark x1="4566" y1="43913" x2="4566" y2="43913"/>
                        <a14:foregroundMark x1="94977" y1="55652" x2="94977" y2="55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760" y="3649293"/>
            <a:ext cx="1143151" cy="1206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9E20CB-0E43-5143-99C0-1B0FDD49C3C9}"/>
              </a:ext>
            </a:extLst>
          </p:cNvPr>
          <p:cNvSpPr txBox="1"/>
          <p:nvPr/>
        </p:nvSpPr>
        <p:spPr>
          <a:xfrm>
            <a:off x="4215950" y="1602223"/>
            <a:ext cx="112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P(N y 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9727DA-6232-FD4E-85CC-521CB0D9BED6}"/>
              </a:ext>
            </a:extLst>
          </p:cNvPr>
          <p:cNvSpPr txBox="1"/>
          <p:nvPr/>
        </p:nvSpPr>
        <p:spPr>
          <a:xfrm>
            <a:off x="5039988" y="2069878"/>
            <a:ext cx="37958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P(M)*P(N|M) = P(N)*P(M|N)</a:t>
            </a:r>
          </a:p>
          <a:p>
            <a:r>
              <a:rPr lang="en-US" dirty="0"/>
              <a:t> 0.5  *   </a:t>
            </a:r>
            <a:r>
              <a:rPr lang="en-US" b="1" dirty="0"/>
              <a:t>0.4</a:t>
            </a:r>
            <a:r>
              <a:rPr lang="en-US" dirty="0"/>
              <a:t>      =  0.6 *  0.3333333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           P(N|M) = P(N)*P(M|N)</a:t>
            </a:r>
          </a:p>
          <a:p>
            <a:r>
              <a:rPr lang="en-US" sz="2000" b="1" dirty="0"/>
              <a:t>                                     P(M)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=  0.6 *  0.3333333</a:t>
            </a:r>
          </a:p>
          <a:p>
            <a:r>
              <a:rPr lang="en-US" dirty="0"/>
              <a:t>                                       0.5</a:t>
            </a:r>
          </a:p>
          <a:p>
            <a:endParaRPr lang="en-US" dirty="0"/>
          </a:p>
          <a:p>
            <a:r>
              <a:rPr lang="en-US" dirty="0"/>
              <a:t>                          =  ??</a:t>
            </a:r>
          </a:p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960D40-E134-8D4E-AE91-5684563958F2}"/>
              </a:ext>
            </a:extLst>
          </p:cNvPr>
          <p:cNvCxnSpPr>
            <a:cxnSpLocks/>
          </p:cNvCxnSpPr>
          <p:nvPr/>
        </p:nvCxnSpPr>
        <p:spPr>
          <a:xfrm>
            <a:off x="5195087" y="1786890"/>
            <a:ext cx="1869260" cy="2829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E0C633-2706-604F-97C8-07391C47B300}"/>
              </a:ext>
            </a:extLst>
          </p:cNvPr>
          <p:cNvCxnSpPr>
            <a:cxnSpLocks/>
          </p:cNvCxnSpPr>
          <p:nvPr/>
        </p:nvCxnSpPr>
        <p:spPr>
          <a:xfrm>
            <a:off x="5195087" y="1786890"/>
            <a:ext cx="510972" cy="3142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86C3B4-832F-1D4C-BEA5-EDC42CA00E31}"/>
              </a:ext>
            </a:extLst>
          </p:cNvPr>
          <p:cNvCxnSpPr>
            <a:cxnSpLocks/>
          </p:cNvCxnSpPr>
          <p:nvPr/>
        </p:nvCxnSpPr>
        <p:spPr>
          <a:xfrm>
            <a:off x="6805401" y="3803256"/>
            <a:ext cx="1416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FDEA4F-47AA-E343-A737-712BD9017C00}"/>
              </a:ext>
            </a:extLst>
          </p:cNvPr>
          <p:cNvCxnSpPr>
            <a:cxnSpLocks/>
          </p:cNvCxnSpPr>
          <p:nvPr/>
        </p:nvCxnSpPr>
        <p:spPr>
          <a:xfrm>
            <a:off x="6731225" y="4928198"/>
            <a:ext cx="14902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B77E698-D9AB-3B43-B1CB-FE0421153F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2" y="116622"/>
            <a:ext cx="1143000" cy="1143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C91816-E839-DD47-933C-ED2755B6F787}"/>
              </a:ext>
            </a:extLst>
          </p:cNvPr>
          <p:cNvSpPr txBox="1"/>
          <p:nvPr/>
        </p:nvSpPr>
        <p:spPr>
          <a:xfrm>
            <a:off x="7311808" y="1203136"/>
            <a:ext cx="1751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 err="1"/>
              <a:t>Reverendo</a:t>
            </a:r>
            <a:r>
              <a:rPr lang="en-US" sz="1050" b="1" dirty="0"/>
              <a:t> Thomas Bayes 1781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864A582-EEFE-DB41-A1C1-939B2CDA749D}"/>
                  </a:ext>
                </a:extLst>
              </p14:cNvPr>
              <p14:cNvContentPartPr/>
              <p14:nvPr/>
            </p14:nvContentPartPr>
            <p14:xfrm>
              <a:off x="5369040" y="2398680"/>
              <a:ext cx="2225160" cy="3585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864A582-EEFE-DB41-A1C1-939B2CDA74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59680" y="2389320"/>
                <a:ext cx="2243880" cy="36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60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B8BC-C1CF-CD47-BA3A-3D18CD3E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conjuntas</a:t>
            </a:r>
            <a:r>
              <a:rPr lang="en-US" dirty="0"/>
              <a:t> y </a:t>
            </a:r>
            <a:r>
              <a:rPr lang="en-US" dirty="0" err="1"/>
              <a:t>marginales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294C1-879B-8747-9D17-D09B1EF068EB}"/>
              </a:ext>
            </a:extLst>
          </p:cNvPr>
          <p:cNvSpPr/>
          <p:nvPr/>
        </p:nvSpPr>
        <p:spPr>
          <a:xfrm>
            <a:off x="1480844" y="2325774"/>
            <a:ext cx="1230956" cy="1064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8373A-5C4F-FE4B-82FC-03660AFD974B}"/>
              </a:ext>
            </a:extLst>
          </p:cNvPr>
          <p:cNvSpPr/>
          <p:nvPr/>
        </p:nvSpPr>
        <p:spPr>
          <a:xfrm>
            <a:off x="2753572" y="2325774"/>
            <a:ext cx="1230956" cy="1064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240FA-D277-EF41-9472-2EA5266205CE}"/>
              </a:ext>
            </a:extLst>
          </p:cNvPr>
          <p:cNvSpPr/>
          <p:nvPr/>
        </p:nvSpPr>
        <p:spPr>
          <a:xfrm>
            <a:off x="1480844" y="3425561"/>
            <a:ext cx="1230956" cy="1064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E81B2-6A39-3D42-B9AA-5902A4127CF1}"/>
              </a:ext>
            </a:extLst>
          </p:cNvPr>
          <p:cNvSpPr/>
          <p:nvPr/>
        </p:nvSpPr>
        <p:spPr>
          <a:xfrm>
            <a:off x="2753572" y="3425560"/>
            <a:ext cx="1230956" cy="1064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E3FE6-FA47-3140-98D0-3964D369ADF5}"/>
              </a:ext>
            </a:extLst>
          </p:cNvPr>
          <p:cNvSpPr txBox="1"/>
          <p:nvPr/>
        </p:nvSpPr>
        <p:spPr>
          <a:xfrm>
            <a:off x="1586042" y="267846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P(M y 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24470-ABAE-3F4F-BF96-69D3817A7BE2}"/>
              </a:ext>
            </a:extLst>
          </p:cNvPr>
          <p:cNvSpPr txBox="1"/>
          <p:nvPr/>
        </p:nvSpPr>
        <p:spPr>
          <a:xfrm>
            <a:off x="1586041" y="3823685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 y 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1F412-BAA8-E344-91BC-E756C0761962}"/>
              </a:ext>
            </a:extLst>
          </p:cNvPr>
          <p:cNvSpPr txBox="1"/>
          <p:nvPr/>
        </p:nvSpPr>
        <p:spPr>
          <a:xfrm>
            <a:off x="2868752" y="266038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P(M y 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2FBFC0-958A-6B45-9649-DBBCD2DA8E8A}"/>
              </a:ext>
            </a:extLst>
          </p:cNvPr>
          <p:cNvSpPr txBox="1"/>
          <p:nvPr/>
        </p:nvSpPr>
        <p:spPr>
          <a:xfrm>
            <a:off x="2914438" y="38236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P(S y 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D0D94-9F21-064D-B669-BEBB66E15D2E}"/>
              </a:ext>
            </a:extLst>
          </p:cNvPr>
          <p:cNvSpPr txBox="1"/>
          <p:nvPr/>
        </p:nvSpPr>
        <p:spPr>
          <a:xfrm>
            <a:off x="1675053" y="1788342"/>
            <a:ext cx="8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Negras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AE787-5696-8B4F-8D80-6E6AD53A5B59}"/>
              </a:ext>
            </a:extLst>
          </p:cNvPr>
          <p:cNvSpPr txBox="1"/>
          <p:nvPr/>
        </p:nvSpPr>
        <p:spPr>
          <a:xfrm>
            <a:off x="2869218" y="1788342"/>
            <a:ext cx="68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Rojas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6627D-49F6-0E4E-9E74-F84E0D4AE0D9}"/>
              </a:ext>
            </a:extLst>
          </p:cNvPr>
          <p:cNvSpPr txBox="1"/>
          <p:nvPr/>
        </p:nvSpPr>
        <p:spPr>
          <a:xfrm>
            <a:off x="172335" y="2678467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Manchadas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460BF-0AE5-CE47-AA38-B01A5A06AB9C}"/>
              </a:ext>
            </a:extLst>
          </p:cNvPr>
          <p:cNvSpPr txBox="1"/>
          <p:nvPr/>
        </p:nvSpPr>
        <p:spPr>
          <a:xfrm>
            <a:off x="566444" y="389227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Sólidas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DEB75-45D9-E244-995E-C5E82F6ECA5D}"/>
              </a:ext>
            </a:extLst>
          </p:cNvPr>
          <p:cNvSpPr txBox="1"/>
          <p:nvPr/>
        </p:nvSpPr>
        <p:spPr>
          <a:xfrm>
            <a:off x="4635390" y="2660382"/>
            <a:ext cx="20136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P(M y N) + P(M y 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P(S y N)   + P(S y R)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D60868-EFA6-3346-B060-DD3D551F9DA4}"/>
              </a:ext>
            </a:extLst>
          </p:cNvPr>
          <p:cNvCxnSpPr/>
          <p:nvPr/>
        </p:nvCxnSpPr>
        <p:spPr>
          <a:xfrm>
            <a:off x="4143124" y="2845048"/>
            <a:ext cx="492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13180-5DC2-4249-A1AF-5D1860F00B97}"/>
              </a:ext>
            </a:extLst>
          </p:cNvPr>
          <p:cNvCxnSpPr/>
          <p:nvPr/>
        </p:nvCxnSpPr>
        <p:spPr>
          <a:xfrm>
            <a:off x="4143124" y="3957955"/>
            <a:ext cx="492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46FD99-1055-4544-9D79-200BDD271D78}"/>
              </a:ext>
            </a:extLst>
          </p:cNvPr>
          <p:cNvSpPr txBox="1"/>
          <p:nvPr/>
        </p:nvSpPr>
        <p:spPr>
          <a:xfrm>
            <a:off x="453153" y="5114166"/>
            <a:ext cx="2896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P(N|M) = P(N)*P(M|N)</a:t>
            </a:r>
          </a:p>
          <a:p>
            <a:r>
              <a:rPr lang="en-US" dirty="0"/>
              <a:t>               P(M y N) + P(M y R)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81531F-D1D3-454A-8EB5-58DCD12F7758}"/>
              </a:ext>
            </a:extLst>
          </p:cNvPr>
          <p:cNvCxnSpPr>
            <a:cxnSpLocks/>
          </p:cNvCxnSpPr>
          <p:nvPr/>
        </p:nvCxnSpPr>
        <p:spPr>
          <a:xfrm>
            <a:off x="1378469" y="5446089"/>
            <a:ext cx="17126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C8CC87-1518-4442-9AC7-6E3C8C415CD8}"/>
              </a:ext>
            </a:extLst>
          </p:cNvPr>
          <p:cNvGrpSpPr/>
          <p:nvPr/>
        </p:nvGrpSpPr>
        <p:grpSpPr>
          <a:xfrm>
            <a:off x="3550879" y="5114165"/>
            <a:ext cx="4214652" cy="646331"/>
            <a:chOff x="3550879" y="5114165"/>
            <a:chExt cx="4214652" cy="64633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9BCD04-E23B-A148-ACF7-1257631A2BB5}"/>
                </a:ext>
              </a:extLst>
            </p:cNvPr>
            <p:cNvGrpSpPr/>
            <p:nvPr/>
          </p:nvGrpSpPr>
          <p:grpSpPr>
            <a:xfrm>
              <a:off x="3550879" y="5114165"/>
              <a:ext cx="4214652" cy="646331"/>
              <a:chOff x="3550879" y="5114165"/>
              <a:chExt cx="4214652" cy="646331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DD23C04-B95D-4346-8EE5-DE24F50A8FEC}"/>
                  </a:ext>
                </a:extLst>
              </p:cNvPr>
              <p:cNvCxnSpPr/>
              <p:nvPr/>
            </p:nvCxnSpPr>
            <p:spPr>
              <a:xfrm>
                <a:off x="3550879" y="5356528"/>
                <a:ext cx="4922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03C7E4-5A40-1F45-B5C7-1647B0249D51}"/>
                  </a:ext>
                </a:extLst>
              </p:cNvPr>
              <p:cNvSpPr txBox="1"/>
              <p:nvPr/>
            </p:nvSpPr>
            <p:spPr>
              <a:xfrm>
                <a:off x="4143124" y="5114165"/>
                <a:ext cx="36224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P(N|M) = P(N)*P(M|N)</a:t>
                </a:r>
              </a:p>
              <a:p>
                <a:r>
                  <a:rPr lang="en-US" dirty="0"/>
                  <a:t>               P(N)*P(M|N) + P(R)*P(M|R)</a:t>
                </a: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D1A8DE-E107-D64B-8367-A30892A351CC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04" y="5446089"/>
              <a:ext cx="25879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A3DC48-52CA-8946-B2AB-D94F0A1A591C}"/>
              </a:ext>
            </a:extLst>
          </p:cNvPr>
          <p:cNvGrpSpPr/>
          <p:nvPr/>
        </p:nvGrpSpPr>
        <p:grpSpPr>
          <a:xfrm>
            <a:off x="2824186" y="5873070"/>
            <a:ext cx="3622407" cy="709479"/>
            <a:chOff x="2824186" y="5873070"/>
            <a:chExt cx="3622407" cy="7094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1A5E3-499B-A441-8895-E3D0D9572D16}"/>
                </a:ext>
              </a:extLst>
            </p:cNvPr>
            <p:cNvSpPr txBox="1"/>
            <p:nvPr/>
          </p:nvSpPr>
          <p:spPr>
            <a:xfrm>
              <a:off x="2824186" y="5936218"/>
              <a:ext cx="36224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P(N|M) =        P(N)*P(M|N)</a:t>
              </a:r>
            </a:p>
            <a:p>
              <a:r>
                <a:rPr lang="en-US" dirty="0"/>
                <a:t>              </a:t>
              </a:r>
              <a:r>
                <a:rPr lang="en-US" dirty="0" err="1">
                  <a:latin typeface="Symbol" pitchFamily="2" charset="2"/>
                </a:rPr>
                <a:t>S</a:t>
              </a:r>
              <a:r>
                <a:rPr lang="en-US" baseline="-25000" dirty="0" err="1">
                  <a:latin typeface="Symbol" pitchFamily="2" charset="2"/>
                </a:rPr>
                <a:t>q</a:t>
              </a:r>
              <a:r>
                <a:rPr lang="en-US" baseline="-25000" dirty="0"/>
                <a:t>∈{N,R}</a:t>
              </a:r>
              <a:r>
                <a:rPr lang="en-US" dirty="0"/>
                <a:t> P(</a:t>
              </a:r>
              <a:r>
                <a:rPr lang="en-US" dirty="0">
                  <a:latin typeface="Symbol" pitchFamily="2" charset="2"/>
                </a:rPr>
                <a:t>q</a:t>
              </a:r>
              <a:r>
                <a:rPr lang="en-US" dirty="0"/>
                <a:t>)*P(</a:t>
              </a:r>
              <a:r>
                <a:rPr lang="en-US" dirty="0" err="1"/>
                <a:t>M|</a:t>
              </a:r>
              <a:r>
                <a:rPr lang="en-US" dirty="0" err="1">
                  <a:latin typeface="Symbol" pitchFamily="2" charset="2"/>
                </a:rPr>
                <a:t>q</a:t>
              </a:r>
              <a:r>
                <a:rPr lang="en-US" dirty="0"/>
                <a:t>)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764F803-7500-D94F-ACC5-B5E6D61C9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301" y="6259383"/>
              <a:ext cx="1722019" cy="230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DB27F6-A8D1-0146-A771-8E3BA7BA88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989" y="5873070"/>
              <a:ext cx="644604" cy="386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A38A7FA-60F0-D649-8449-0D6A7582D7EE}"/>
              </a:ext>
            </a:extLst>
          </p:cNvPr>
          <p:cNvSpPr txBox="1"/>
          <p:nvPr/>
        </p:nvSpPr>
        <p:spPr>
          <a:xfrm>
            <a:off x="4760361" y="2293570"/>
            <a:ext cx="201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Al </a:t>
            </a:r>
            <a:r>
              <a:rPr lang="en-US" sz="2400" i="1" dirty="0" err="1">
                <a:solidFill>
                  <a:srgbClr val="FF0000"/>
                </a:solidFill>
              </a:rPr>
              <a:t>Margen</a:t>
            </a:r>
            <a:endParaRPr lang="en-US" sz="24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380FBEA-B487-8549-A196-F9C2E2CA8D30}"/>
                  </a:ext>
                </a:extLst>
              </p14:cNvPr>
              <p14:cNvContentPartPr/>
              <p14:nvPr/>
            </p14:nvContentPartPr>
            <p14:xfrm>
              <a:off x="473760" y="3018600"/>
              <a:ext cx="7241760" cy="3170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380FBEA-B487-8549-A196-F9C2E2CA8D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00" y="3009240"/>
                <a:ext cx="7260480" cy="31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63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96E3-CD99-0B4F-A1A5-8A1BD648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262"/>
            <a:ext cx="7886700" cy="1325563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regla</a:t>
            </a:r>
            <a:r>
              <a:rPr lang="en-US" dirty="0"/>
              <a:t> de Bayes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estadística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D7E52-878E-B243-A1F8-399C7AA5B9C9}"/>
              </a:ext>
            </a:extLst>
          </p:cNvPr>
          <p:cNvSpPr txBox="1"/>
          <p:nvPr/>
        </p:nvSpPr>
        <p:spPr>
          <a:xfrm>
            <a:off x="1497027" y="1785004"/>
            <a:ext cx="528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>
                <a:latin typeface="Symbol" pitchFamily="2" charset="2"/>
              </a:rPr>
              <a:t>q</a:t>
            </a:r>
            <a:r>
              <a:rPr lang="en-US" sz="3600" dirty="0" err="1"/>
              <a:t>|D</a:t>
            </a:r>
            <a:r>
              <a:rPr lang="en-US" sz="3600" dirty="0"/>
              <a:t>) =  P(</a:t>
            </a:r>
            <a:r>
              <a:rPr lang="en-US" sz="3600" dirty="0" err="1"/>
              <a:t>D|</a:t>
            </a:r>
            <a:r>
              <a:rPr lang="en-US" sz="3600" dirty="0" err="1">
                <a:latin typeface="Symbol" pitchFamily="2" charset="2"/>
              </a:rPr>
              <a:t>q</a:t>
            </a:r>
            <a:r>
              <a:rPr lang="en-US" sz="3600" dirty="0"/>
              <a:t>) * P(</a:t>
            </a:r>
            <a:r>
              <a:rPr lang="en-US" sz="3600" dirty="0">
                <a:latin typeface="Symbol" pitchFamily="2" charset="2"/>
              </a:rPr>
              <a:t>q</a:t>
            </a:r>
            <a:r>
              <a:rPr lang="en-US" sz="3600" dirty="0"/>
              <a:t>)</a:t>
            </a:r>
          </a:p>
          <a:p>
            <a:r>
              <a:rPr lang="en-US" sz="3600" dirty="0"/>
              <a:t>                 </a:t>
            </a:r>
            <a:r>
              <a:rPr lang="en-US" sz="3600" dirty="0" err="1">
                <a:latin typeface="Symbol" pitchFamily="2" charset="2"/>
              </a:rPr>
              <a:t>S</a:t>
            </a:r>
            <a:r>
              <a:rPr lang="en-US" sz="3600" baseline="-25000" dirty="0" err="1">
                <a:latin typeface="Symbol" pitchFamily="2" charset="2"/>
              </a:rPr>
              <a:t>q</a:t>
            </a:r>
            <a:r>
              <a:rPr lang="en-US" sz="3600" dirty="0"/>
              <a:t> P(</a:t>
            </a:r>
            <a:r>
              <a:rPr lang="en-US" sz="3600" dirty="0" err="1"/>
              <a:t>D|</a:t>
            </a:r>
            <a:r>
              <a:rPr lang="en-US" sz="3600" dirty="0" err="1">
                <a:latin typeface="Symbol" pitchFamily="2" charset="2"/>
              </a:rPr>
              <a:t>q</a:t>
            </a:r>
            <a:r>
              <a:rPr lang="en-US" sz="3600" dirty="0"/>
              <a:t>) * P(</a:t>
            </a:r>
            <a:r>
              <a:rPr lang="en-US" sz="3600" dirty="0">
                <a:latin typeface="Symbol" pitchFamily="2" charset="2"/>
              </a:rPr>
              <a:t>q</a:t>
            </a:r>
            <a:r>
              <a:rPr lang="en-US" sz="3600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78166E-9749-9848-AA6E-254B0EAC33A3}"/>
              </a:ext>
            </a:extLst>
          </p:cNvPr>
          <p:cNvCxnSpPr>
            <a:cxnSpLocks/>
          </p:cNvCxnSpPr>
          <p:nvPr/>
        </p:nvCxnSpPr>
        <p:spPr>
          <a:xfrm flipV="1">
            <a:off x="3330665" y="2385169"/>
            <a:ext cx="277073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E4680D-1837-2E42-A2D7-150E09B3837E}"/>
              </a:ext>
            </a:extLst>
          </p:cNvPr>
          <p:cNvSpPr txBox="1"/>
          <p:nvPr/>
        </p:nvSpPr>
        <p:spPr>
          <a:xfrm>
            <a:off x="784927" y="3965097"/>
            <a:ext cx="4936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D: lo </a:t>
            </a:r>
            <a:r>
              <a:rPr lang="en-US" dirty="0">
                <a:solidFill>
                  <a:srgbClr val="0070C0"/>
                </a:solidFill>
              </a:rPr>
              <a:t>observable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>
                <a:latin typeface="Symbol" pitchFamily="2" charset="2"/>
              </a:rPr>
              <a:t>q: </a:t>
            </a:r>
            <a:r>
              <a:rPr lang="en-US" dirty="0" err="1"/>
              <a:t>uno</a:t>
            </a:r>
            <a:r>
              <a:rPr lang="en-US" dirty="0"/>
              <a:t>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no-observables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o       sus </a:t>
            </a:r>
            <a:r>
              <a:rPr lang="en-US" dirty="0" err="1"/>
              <a:t>parámetros</a:t>
            </a:r>
            <a:r>
              <a:rPr lang="en-US" dirty="0"/>
              <a:t>) -&gt;</a:t>
            </a:r>
            <a:r>
              <a:rPr lang="en-US" b="1" dirty="0"/>
              <a:t> HIPÓTESIS</a:t>
            </a:r>
          </a:p>
          <a:p>
            <a:r>
              <a:rPr lang="en-US" dirty="0"/>
              <a:t>	- </a:t>
            </a:r>
            <a:r>
              <a:rPr lang="en-US" b="1" i="1" u="sng" dirty="0"/>
              <a:t>el árbol </a:t>
            </a:r>
            <a:r>
              <a:rPr lang="en-US" b="1" i="1" u="sng" dirty="0" err="1"/>
              <a:t>filogenético</a:t>
            </a:r>
            <a:endParaRPr lang="en-US" b="1" i="1" u="sng" dirty="0"/>
          </a:p>
          <a:p>
            <a:r>
              <a:rPr lang="en-US" dirty="0"/>
              <a:t>	- el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sustitución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frecuencias</a:t>
            </a:r>
            <a:r>
              <a:rPr lang="en-US" dirty="0"/>
              <a:t> de las bases</a:t>
            </a:r>
          </a:p>
          <a:p>
            <a:r>
              <a:rPr lang="en-US" dirty="0"/>
              <a:t>     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E186A4-6CF4-884E-B13D-50036F4606B0}"/>
              </a:ext>
            </a:extLst>
          </p:cNvPr>
          <p:cNvSpPr/>
          <p:nvPr/>
        </p:nvSpPr>
        <p:spPr>
          <a:xfrm>
            <a:off x="1497027" y="1752636"/>
            <a:ext cx="1440382" cy="755895"/>
          </a:xfrm>
          <a:prstGeom prst="roundRect">
            <a:avLst/>
          </a:prstGeom>
          <a:solidFill>
            <a:srgbClr val="7030A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173D20-EB46-4749-8509-01E224DF7233}"/>
              </a:ext>
            </a:extLst>
          </p:cNvPr>
          <p:cNvSpPr/>
          <p:nvPr/>
        </p:nvSpPr>
        <p:spPr>
          <a:xfrm>
            <a:off x="3275648" y="1844987"/>
            <a:ext cx="1440382" cy="523998"/>
          </a:xfrm>
          <a:prstGeom prst="roundRect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C10AD7-2783-8549-8AC0-07DD8C621F37}"/>
              </a:ext>
            </a:extLst>
          </p:cNvPr>
          <p:cNvSpPr/>
          <p:nvPr/>
        </p:nvSpPr>
        <p:spPr>
          <a:xfrm>
            <a:off x="3252998" y="2415160"/>
            <a:ext cx="3091158" cy="523998"/>
          </a:xfrm>
          <a:prstGeom prst="roundRect">
            <a:avLst/>
          </a:prstGeom>
          <a:solidFill>
            <a:srgbClr val="00B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D10E74-B004-D243-A964-97A15FD8ED1A}"/>
              </a:ext>
            </a:extLst>
          </p:cNvPr>
          <p:cNvSpPr/>
          <p:nvPr/>
        </p:nvSpPr>
        <p:spPr>
          <a:xfrm>
            <a:off x="5000878" y="1823088"/>
            <a:ext cx="882032" cy="523998"/>
          </a:xfrm>
          <a:prstGeom prst="roundRect">
            <a:avLst/>
          </a:prstGeom>
          <a:solidFill>
            <a:srgbClr val="FFC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6BC3CA-95A3-F143-8899-7FDF60F3D2CF}"/>
              </a:ext>
            </a:extLst>
          </p:cNvPr>
          <p:cNvSpPr txBox="1"/>
          <p:nvPr/>
        </p:nvSpPr>
        <p:spPr>
          <a:xfrm>
            <a:off x="628649" y="2490582"/>
            <a:ext cx="2485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Probabilidad</a:t>
            </a:r>
            <a:r>
              <a:rPr lang="en-US" sz="1600" dirty="0"/>
              <a:t> 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B20C3-B382-9345-BD8B-7FFC619F786B}"/>
              </a:ext>
            </a:extLst>
          </p:cNvPr>
          <p:cNvSpPr txBox="1"/>
          <p:nvPr/>
        </p:nvSpPr>
        <p:spPr>
          <a:xfrm>
            <a:off x="2979475" y="1473855"/>
            <a:ext cx="203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Máxima</a:t>
            </a:r>
            <a:r>
              <a:rPr lang="en-US" sz="1600" dirty="0"/>
              <a:t> </a:t>
            </a:r>
            <a:r>
              <a:rPr lang="en-US" sz="1600" dirty="0" err="1"/>
              <a:t>Verosimilitud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88F6CF-F915-1D40-B384-9D5D82DFD328}"/>
              </a:ext>
            </a:extLst>
          </p:cNvPr>
          <p:cNvSpPr txBox="1"/>
          <p:nvPr/>
        </p:nvSpPr>
        <p:spPr>
          <a:xfrm>
            <a:off x="5590247" y="1540063"/>
            <a:ext cx="2356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Probabilidad</a:t>
            </a:r>
            <a:r>
              <a:rPr lang="en-US" sz="1600" dirty="0"/>
              <a:t> Previa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AEA67-E434-C24E-BE5D-B58148A55721}"/>
              </a:ext>
            </a:extLst>
          </p:cNvPr>
          <p:cNvSpPr txBox="1"/>
          <p:nvPr/>
        </p:nvSpPr>
        <p:spPr>
          <a:xfrm>
            <a:off x="4554189" y="2934798"/>
            <a:ext cx="3189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Probabilidad</a:t>
            </a:r>
            <a:r>
              <a:rPr lang="en-US" sz="1600" dirty="0"/>
              <a:t> Marginal de los </a:t>
            </a:r>
            <a:r>
              <a:rPr lang="en-US" sz="1600" dirty="0" err="1"/>
              <a:t>Datos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61527-10EA-8644-8482-3EAFD7DF3375}"/>
              </a:ext>
            </a:extLst>
          </p:cNvPr>
          <p:cNvSpPr txBox="1"/>
          <p:nvPr/>
        </p:nvSpPr>
        <p:spPr>
          <a:xfrm>
            <a:off x="105583" y="5833112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ML -&gt; </a:t>
            </a:r>
            <a:r>
              <a:rPr lang="en-US" sz="4000" dirty="0" err="1"/>
              <a:t>Pr</a:t>
            </a:r>
            <a:r>
              <a:rPr lang="en-US" sz="4000" baseline="-25000" dirty="0" err="1">
                <a:solidFill>
                  <a:srgbClr val="C00000"/>
                </a:solidFill>
              </a:rPr>
              <a:t>M</a:t>
            </a:r>
            <a:r>
              <a:rPr lang="en-US" sz="4000" dirty="0"/>
              <a:t> (D | H)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40E199-6A6A-0041-86A7-476796AA567F}"/>
                  </a:ext>
                </a:extLst>
              </p14:cNvPr>
              <p14:cNvContentPartPr/>
              <p14:nvPr/>
            </p14:nvContentPartPr>
            <p14:xfrm>
              <a:off x="789120" y="1756080"/>
              <a:ext cx="5217480" cy="2835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40E199-6A6A-0041-86A7-476796AA56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60" y="1746720"/>
                <a:ext cx="5236200" cy="28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68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84E6-BD3E-0543-ADB9-029E3CC2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00" y="149772"/>
            <a:ext cx="7399634" cy="22743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universo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árboles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filogenéticos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88C91-F5F7-224E-B0BA-29E6E958A4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750" y="1046562"/>
            <a:ext cx="5524500" cy="558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7D784E-068D-9946-BA3C-2CB76666EA70}"/>
              </a:ext>
            </a:extLst>
          </p:cNvPr>
          <p:cNvCxnSpPr/>
          <p:nvPr/>
        </p:nvCxnSpPr>
        <p:spPr>
          <a:xfrm>
            <a:off x="1976542" y="1324303"/>
            <a:ext cx="0" cy="840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273E0B-A3ED-3342-83A2-A2FD7175C5CF}"/>
              </a:ext>
            </a:extLst>
          </p:cNvPr>
          <p:cNvSpPr txBox="1"/>
          <p:nvPr/>
        </p:nvSpPr>
        <p:spPr>
          <a:xfrm>
            <a:off x="1922040" y="1155026"/>
            <a:ext cx="184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Longitud</a:t>
            </a:r>
            <a:r>
              <a:rPr lang="en-US" sz="1600" dirty="0">
                <a:solidFill>
                  <a:srgbClr val="FF0000"/>
                </a:solidFill>
              </a:rPr>
              <a:t> o </a:t>
            </a:r>
            <a:r>
              <a:rPr lang="en-US" sz="1600" dirty="0" err="1">
                <a:solidFill>
                  <a:srgbClr val="FF0000"/>
                </a:solidFill>
              </a:rPr>
              <a:t>Pr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BFE63C-650D-6049-8C86-69B46F41BF6C}"/>
              </a:ext>
            </a:extLst>
          </p:cNvPr>
          <p:cNvSpPr txBox="1"/>
          <p:nvPr/>
        </p:nvSpPr>
        <p:spPr>
          <a:xfrm rot="2205435">
            <a:off x="2411244" y="2917881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Réplica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23AA6-569F-1C4A-9493-CC56BECAAEE8}"/>
              </a:ext>
            </a:extLst>
          </p:cNvPr>
          <p:cNvSpPr txBox="1"/>
          <p:nvPr/>
        </p:nvSpPr>
        <p:spPr>
          <a:xfrm rot="20011023">
            <a:off x="5213098" y="3065889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Tiempo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3D7B30-ABE1-7D49-9A7D-D07C8AB1BDF5}"/>
              </a:ext>
            </a:extLst>
          </p:cNvPr>
          <p:cNvCxnSpPr/>
          <p:nvPr/>
        </p:nvCxnSpPr>
        <p:spPr>
          <a:xfrm>
            <a:off x="1956446" y="4292123"/>
            <a:ext cx="0" cy="840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52634F-FE37-5746-87FF-6084A2F715E7}"/>
              </a:ext>
            </a:extLst>
          </p:cNvPr>
          <p:cNvSpPr txBox="1"/>
          <p:nvPr/>
        </p:nvSpPr>
        <p:spPr>
          <a:xfrm>
            <a:off x="1901944" y="4122846"/>
            <a:ext cx="184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Longitud</a:t>
            </a:r>
            <a:r>
              <a:rPr lang="en-US" sz="1600" dirty="0">
                <a:solidFill>
                  <a:srgbClr val="FF0000"/>
                </a:solidFill>
              </a:rPr>
              <a:t> o </a:t>
            </a:r>
            <a:r>
              <a:rPr lang="en-US" sz="1600" dirty="0" err="1">
                <a:solidFill>
                  <a:srgbClr val="FF0000"/>
                </a:solidFill>
              </a:rPr>
              <a:t>Pr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EC4A-2519-B444-BE7F-416CAC5B1599}"/>
              </a:ext>
            </a:extLst>
          </p:cNvPr>
          <p:cNvSpPr txBox="1"/>
          <p:nvPr/>
        </p:nvSpPr>
        <p:spPr>
          <a:xfrm rot="2205435">
            <a:off x="2391148" y="5885701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Réplica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D52BD-4863-744D-A788-37F8377BF523}"/>
              </a:ext>
            </a:extLst>
          </p:cNvPr>
          <p:cNvSpPr txBox="1"/>
          <p:nvPr/>
        </p:nvSpPr>
        <p:spPr>
          <a:xfrm rot="20011023">
            <a:off x="5193002" y="6033709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Tiempo</a:t>
            </a:r>
            <a:endParaRPr 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E9BF49-7334-4A44-8939-E335BEE5EF6B}"/>
                  </a:ext>
                </a:extLst>
              </p14:cNvPr>
              <p14:cNvContentPartPr/>
              <p14:nvPr/>
            </p14:nvContentPartPr>
            <p14:xfrm>
              <a:off x="1510560" y="1843920"/>
              <a:ext cx="6129360" cy="430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E9BF49-7334-4A44-8939-E335BEE5E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1200" y="1834560"/>
                <a:ext cx="6148080" cy="43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21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6E47-649A-444A-B672-690B5F3A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Cadenas</a:t>
            </a:r>
            <a:r>
              <a:rPr lang="en-US" dirty="0"/>
              <a:t> de Markov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3A89-FF07-6045-9A59-46373100E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Muestrean</a:t>
            </a:r>
            <a:r>
              <a:rPr lang="en-US" dirty="0"/>
              <a:t> el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universo</a:t>
            </a:r>
            <a:r>
              <a:rPr lang="en-US" dirty="0"/>
              <a:t> de </a:t>
            </a:r>
            <a:r>
              <a:rPr lang="en-US" dirty="0" err="1"/>
              <a:t>árboles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la </a:t>
            </a:r>
            <a:r>
              <a:rPr lang="en-US" dirty="0" err="1"/>
              <a:t>regla</a:t>
            </a:r>
            <a:r>
              <a:rPr lang="en-US" dirty="0"/>
              <a:t> de P(Árbol</a:t>
            </a:r>
            <a:r>
              <a:rPr lang="en-US" baseline="-25000" dirty="0"/>
              <a:t>1</a:t>
            </a:r>
            <a:r>
              <a:rPr lang="en-US" dirty="0"/>
              <a:t>|Datos) / P(Árbol</a:t>
            </a:r>
            <a:r>
              <a:rPr lang="en-US" baseline="-25000" dirty="0"/>
              <a:t>0</a:t>
            </a:r>
            <a:r>
              <a:rPr lang="en-US" dirty="0"/>
              <a:t>/</a:t>
            </a:r>
            <a:r>
              <a:rPr lang="en-US" dirty="0" err="1"/>
              <a:t>Datos</a:t>
            </a:r>
            <a:r>
              <a:rPr lang="en-US" dirty="0"/>
              <a:t>) &gt; 1, cambia, &lt; 1 </a:t>
            </a:r>
            <a:r>
              <a:rPr lang="en-US" dirty="0" err="1"/>
              <a:t>regrésate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C38B-FC6B-0B44-B8D0-4BBA8E11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53" y="3110359"/>
            <a:ext cx="7727893" cy="3682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727FA-F424-CA48-8FE9-94E1065A15F0}"/>
              </a:ext>
            </a:extLst>
          </p:cNvPr>
          <p:cNvSpPr txBox="1"/>
          <p:nvPr/>
        </p:nvSpPr>
        <p:spPr>
          <a:xfrm>
            <a:off x="2201034" y="3204446"/>
            <a:ext cx="199064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Pasos</a:t>
            </a:r>
            <a:r>
              <a:rPr lang="en-US" sz="1400" dirty="0"/>
              <a:t> </a:t>
            </a:r>
            <a:r>
              <a:rPr lang="en-US" sz="1400" dirty="0" err="1"/>
              <a:t>ligeramente</a:t>
            </a:r>
            <a:r>
              <a:rPr lang="en-US" sz="1400" dirty="0"/>
              <a:t> </a:t>
            </a:r>
            <a:r>
              <a:rPr lang="en-US" sz="1400" dirty="0" err="1"/>
              <a:t>hacia</a:t>
            </a:r>
            <a:r>
              <a:rPr lang="en-US" sz="1400" dirty="0"/>
              <a:t> </a:t>
            </a:r>
            <a:r>
              <a:rPr lang="en-US" sz="1400" dirty="0" err="1"/>
              <a:t>abajo</a:t>
            </a:r>
            <a:r>
              <a:rPr lang="en-US" sz="1400" dirty="0"/>
              <a:t> se </a:t>
            </a:r>
            <a:r>
              <a:rPr lang="en-US" sz="1400" dirty="0" err="1"/>
              <a:t>aceptan</a:t>
            </a:r>
            <a:r>
              <a:rPr lang="en-US" sz="1400" dirty="0"/>
              <a:t> </a:t>
            </a:r>
            <a:r>
              <a:rPr lang="en-US" sz="1400" dirty="0" err="1"/>
              <a:t>usualmente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86C3E-7CB5-6F4B-B66C-AD63F6DBE2E4}"/>
              </a:ext>
            </a:extLst>
          </p:cNvPr>
          <p:cNvSpPr txBox="1"/>
          <p:nvPr/>
        </p:nvSpPr>
        <p:spPr>
          <a:xfrm>
            <a:off x="1317654" y="6054600"/>
            <a:ext cx="199064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Pasos</a:t>
            </a:r>
            <a:r>
              <a:rPr lang="en-US" sz="1400" dirty="0"/>
              <a:t> </a:t>
            </a:r>
            <a:r>
              <a:rPr lang="en-US" sz="1400" dirty="0" err="1"/>
              <a:t>hacia</a:t>
            </a:r>
            <a:r>
              <a:rPr lang="en-US" sz="1400" dirty="0"/>
              <a:t> </a:t>
            </a:r>
            <a:r>
              <a:rPr lang="en-US" sz="1400" dirty="0" err="1"/>
              <a:t>arriba</a:t>
            </a:r>
            <a:r>
              <a:rPr lang="en-US" sz="1400" dirty="0"/>
              <a:t> se </a:t>
            </a:r>
            <a:r>
              <a:rPr lang="en-US" sz="1400" dirty="0" err="1"/>
              <a:t>aceptan</a:t>
            </a:r>
            <a:r>
              <a:rPr lang="en-US" sz="1400" dirty="0"/>
              <a:t> </a:t>
            </a:r>
            <a:r>
              <a:rPr lang="en-US" sz="1400" dirty="0" err="1"/>
              <a:t>siempre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EB691-7594-B748-B20D-8522A382DB5E}"/>
              </a:ext>
            </a:extLst>
          </p:cNvPr>
          <p:cNvSpPr txBox="1"/>
          <p:nvPr/>
        </p:nvSpPr>
        <p:spPr>
          <a:xfrm>
            <a:off x="6132415" y="3196014"/>
            <a:ext cx="22347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Pasos</a:t>
            </a:r>
            <a:r>
              <a:rPr lang="en-US" sz="1400" dirty="0"/>
              <a:t> </a:t>
            </a:r>
            <a:r>
              <a:rPr lang="en-US" sz="1400" dirty="0" err="1"/>
              <a:t>drásticos</a:t>
            </a:r>
            <a:r>
              <a:rPr lang="en-US" sz="1400" dirty="0"/>
              <a:t> </a:t>
            </a:r>
            <a:r>
              <a:rPr lang="en-US" sz="1400" dirty="0" err="1"/>
              <a:t>hacia</a:t>
            </a:r>
            <a:r>
              <a:rPr lang="en-US" sz="1400" dirty="0"/>
              <a:t> </a:t>
            </a:r>
            <a:r>
              <a:rPr lang="en-US" sz="1400" dirty="0" err="1"/>
              <a:t>abajo</a:t>
            </a:r>
            <a:r>
              <a:rPr lang="en-US" sz="1400" dirty="0"/>
              <a:t> o “al </a:t>
            </a:r>
            <a:r>
              <a:rPr lang="en-US" sz="1400" dirty="0" err="1"/>
              <a:t>precipicio</a:t>
            </a:r>
            <a:r>
              <a:rPr lang="en-US" sz="1400" dirty="0"/>
              <a:t>” se </a:t>
            </a:r>
            <a:r>
              <a:rPr lang="en-US" sz="1400" dirty="0" err="1"/>
              <a:t>rechazan</a:t>
            </a:r>
            <a:r>
              <a:rPr lang="en-US" sz="1400" dirty="0"/>
              <a:t> </a:t>
            </a:r>
            <a:r>
              <a:rPr lang="en-US" sz="1400" dirty="0" err="1"/>
              <a:t>siempre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7D1BF5-CFD3-8341-9F4B-643EF826796E}"/>
                  </a:ext>
                </a:extLst>
              </p14:cNvPr>
              <p14:cNvContentPartPr/>
              <p14:nvPr/>
            </p14:nvContentPartPr>
            <p14:xfrm>
              <a:off x="486000" y="3675600"/>
              <a:ext cx="6802920" cy="2257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7D1BF5-CFD3-8341-9F4B-643EF82679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640" y="3666240"/>
                <a:ext cx="6821640" cy="22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50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D2EBE-BFEF-ED45-AE20-7F35194912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0" y="0"/>
            <a:ext cx="5299364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229492-0875-6D47-8E45-98F4A11EDC55}"/>
              </a:ext>
            </a:extLst>
          </p:cNvPr>
          <p:cNvCxnSpPr/>
          <p:nvPr/>
        </p:nvCxnSpPr>
        <p:spPr>
          <a:xfrm>
            <a:off x="5486400" y="873940"/>
            <a:ext cx="0" cy="4442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E108F-D9C2-3C44-8B0B-4B6EB3370C00}"/>
              </a:ext>
            </a:extLst>
          </p:cNvPr>
          <p:cNvCxnSpPr>
            <a:cxnSpLocks/>
          </p:cNvCxnSpPr>
          <p:nvPr/>
        </p:nvCxnSpPr>
        <p:spPr>
          <a:xfrm flipH="1">
            <a:off x="5486400" y="5316467"/>
            <a:ext cx="3099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E1DF2E-6125-BA40-ACE5-83723DA25F7E}"/>
              </a:ext>
            </a:extLst>
          </p:cNvPr>
          <p:cNvSpPr txBox="1"/>
          <p:nvPr/>
        </p:nvSpPr>
        <p:spPr>
          <a:xfrm rot="16200000">
            <a:off x="4524899" y="2467498"/>
            <a:ext cx="155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LnL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26AA5-0D2E-C449-B83E-AB160EB6FFD3}"/>
              </a:ext>
            </a:extLst>
          </p:cNvPr>
          <p:cNvSpPr txBox="1"/>
          <p:nvPr/>
        </p:nvSpPr>
        <p:spPr>
          <a:xfrm>
            <a:off x="5589462" y="5379282"/>
            <a:ext cx="299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Tiempo</a:t>
            </a:r>
            <a:r>
              <a:rPr lang="en-US" dirty="0"/>
              <a:t>/</a:t>
            </a:r>
            <a:r>
              <a:rPr lang="en-US" dirty="0" err="1"/>
              <a:t>Generaciones</a:t>
            </a:r>
            <a:r>
              <a:rPr lang="en-US" dirty="0"/>
              <a:t>/</a:t>
            </a:r>
            <a:r>
              <a:rPr lang="en-US" dirty="0" err="1"/>
              <a:t>Pasos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5346E3-CBD0-7141-88C0-29A9213D3A10}"/>
                  </a:ext>
                </a:extLst>
              </p14:cNvPr>
              <p14:cNvContentPartPr/>
              <p14:nvPr/>
            </p14:nvContentPartPr>
            <p14:xfrm>
              <a:off x="1999440" y="533520"/>
              <a:ext cx="6931080" cy="5724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5346E3-CBD0-7141-88C0-29A9213D3A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080" y="524160"/>
                <a:ext cx="6949800" cy="57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33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35864B9-ECE7-8E46-B0CC-7C2195CC38E6}"/>
              </a:ext>
            </a:extLst>
          </p:cNvPr>
          <p:cNvGrpSpPr/>
          <p:nvPr/>
        </p:nvGrpSpPr>
        <p:grpSpPr>
          <a:xfrm>
            <a:off x="0" y="145657"/>
            <a:ext cx="9054988" cy="6712343"/>
            <a:chOff x="0" y="145657"/>
            <a:chExt cx="9054988" cy="6712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D4D175-E88E-C241-A731-FA3E8B76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95120"/>
              <a:ext cx="6094140" cy="33774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1DA56D-F007-D145-971E-F1287CB79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6669" y="2796238"/>
              <a:ext cx="4086478" cy="40617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9B1A39-4B44-CB46-833F-BC6B601EBF64}"/>
                </a:ext>
              </a:extLst>
            </p:cNvPr>
            <p:cNvSpPr txBox="1"/>
            <p:nvPr/>
          </p:nvSpPr>
          <p:spPr>
            <a:xfrm>
              <a:off x="1747880" y="145657"/>
              <a:ext cx="6457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Explorar</a:t>
              </a:r>
              <a:r>
                <a:rPr lang="en-US" dirty="0"/>
                <a:t> el universe de major forma: </a:t>
              </a:r>
              <a:r>
                <a:rPr lang="en-US" dirty="0" err="1"/>
                <a:t>Algoritmo</a:t>
              </a:r>
              <a:r>
                <a:rPr lang="en-US" dirty="0"/>
                <a:t> de Metropolis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C6CDB8-8231-EB42-9E77-3219AC446D5C}"/>
                </a:ext>
              </a:extLst>
            </p:cNvPr>
            <p:cNvSpPr txBox="1"/>
            <p:nvPr/>
          </p:nvSpPr>
          <p:spPr>
            <a:xfrm>
              <a:off x="2435703" y="987228"/>
              <a:ext cx="2775568" cy="95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La </a:t>
              </a:r>
              <a:r>
                <a:rPr lang="en-US" sz="1400" dirty="0" err="1">
                  <a:solidFill>
                    <a:srgbClr val="0070C0"/>
                  </a:solidFill>
                </a:rPr>
                <a:t>cadena</a:t>
              </a:r>
              <a:r>
                <a:rPr lang="en-US" sz="1400" dirty="0">
                  <a:solidFill>
                    <a:srgbClr val="0070C0"/>
                  </a:solidFill>
                </a:rPr>
                <a:t> </a:t>
              </a:r>
              <a:r>
                <a:rPr lang="en-US" sz="1400" dirty="0" err="1">
                  <a:solidFill>
                    <a:srgbClr val="0070C0"/>
                  </a:solidFill>
                </a:rPr>
                <a:t>fría</a:t>
              </a:r>
              <a:r>
                <a:rPr lang="en-US" sz="1400" dirty="0">
                  <a:solidFill>
                    <a:srgbClr val="0070C0"/>
                  </a:solidFill>
                </a:rPr>
                <a:t> </a:t>
              </a:r>
              <a:r>
                <a:rPr lang="en-US" sz="1400" dirty="0" err="1"/>
                <a:t>puede</a:t>
              </a:r>
              <a:r>
                <a:rPr lang="en-US" sz="1400" dirty="0"/>
                <a:t> </a:t>
              </a:r>
              <a:r>
                <a:rPr lang="en-US" sz="1400" dirty="0" err="1"/>
                <a:t>subir</a:t>
              </a:r>
              <a:r>
                <a:rPr lang="en-US" sz="1400" dirty="0"/>
                <a:t> </a:t>
              </a:r>
              <a:r>
                <a:rPr lang="en-US" sz="1400" dirty="0" err="1"/>
                <a:t>esa</a:t>
              </a:r>
              <a:r>
                <a:rPr lang="en-US" sz="1400" dirty="0"/>
                <a:t> </a:t>
              </a:r>
              <a:r>
                <a:rPr lang="en-US" sz="1400" dirty="0" err="1"/>
                <a:t>Colina</a:t>
              </a:r>
              <a:r>
                <a:rPr lang="en-US" sz="1400" dirty="0"/>
                <a:t> </a:t>
              </a:r>
              <a:r>
                <a:rPr lang="en-US" sz="1400" dirty="0" err="1"/>
                <a:t>porque</a:t>
              </a:r>
              <a:r>
                <a:rPr lang="en-US" sz="1400" dirty="0"/>
                <a:t> van </a:t>
              </a:r>
              <a:r>
                <a:rPr lang="en-US" sz="1400" dirty="0" err="1"/>
                <a:t>hacia</a:t>
              </a:r>
              <a:r>
                <a:rPr lang="en-US" sz="1400" dirty="0"/>
                <a:t> </a:t>
              </a:r>
              <a:r>
                <a:rPr lang="en-US" sz="1400" dirty="0" err="1"/>
                <a:t>arriba</a:t>
              </a:r>
              <a:endParaRPr lang="en-US" sz="1400" dirty="0"/>
            </a:p>
            <a:p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E0A427-0817-534A-AE64-BF79BFF22FD6}"/>
                </a:ext>
              </a:extLst>
            </p:cNvPr>
            <p:cNvSpPr txBox="1"/>
            <p:nvPr/>
          </p:nvSpPr>
          <p:spPr>
            <a:xfrm>
              <a:off x="3418885" y="1840029"/>
              <a:ext cx="2775568" cy="1169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La </a:t>
              </a:r>
              <a:r>
                <a:rPr lang="en-US" sz="1400" dirty="0" err="1">
                  <a:solidFill>
                    <a:srgbClr val="7030A0"/>
                  </a:solidFill>
                </a:rPr>
                <a:t>cadena</a:t>
              </a:r>
              <a:r>
                <a:rPr lang="en-US" sz="1400" dirty="0">
                  <a:solidFill>
                    <a:srgbClr val="7030A0"/>
                  </a:solidFill>
                </a:rPr>
                <a:t> caliente </a:t>
              </a:r>
              <a:r>
                <a:rPr lang="en-US" sz="1400" dirty="0" err="1"/>
                <a:t>puede</a:t>
              </a:r>
              <a:r>
                <a:rPr lang="en-US" sz="1400" dirty="0"/>
                <a:t> </a:t>
              </a:r>
              <a:r>
                <a:rPr lang="en-US" sz="1400" dirty="0" err="1"/>
                <a:t>cambiar</a:t>
              </a:r>
              <a:r>
                <a:rPr lang="en-US" sz="1400" dirty="0"/>
                <a:t> </a:t>
              </a:r>
              <a:r>
                <a:rPr lang="en-US" sz="1400" dirty="0" err="1"/>
                <a:t>hacia</a:t>
              </a:r>
              <a:r>
                <a:rPr lang="en-US" sz="1400" dirty="0"/>
                <a:t> </a:t>
              </a:r>
              <a:r>
                <a:rPr lang="en-US" sz="1400" dirty="0" err="1"/>
                <a:t>abajo</a:t>
              </a:r>
              <a:r>
                <a:rPr lang="en-US" sz="1400" dirty="0"/>
                <a:t> </a:t>
              </a:r>
              <a:r>
                <a:rPr lang="en-US" sz="1400" dirty="0" err="1"/>
                <a:t>porque</a:t>
              </a:r>
              <a:r>
                <a:rPr lang="en-US" sz="1400" dirty="0"/>
                <a:t> el </a:t>
              </a:r>
              <a:r>
                <a:rPr lang="en-US" sz="1400" dirty="0" err="1"/>
                <a:t>salto</a:t>
              </a:r>
              <a:r>
                <a:rPr lang="en-US" sz="1400" dirty="0"/>
                <a:t> es </a:t>
              </a:r>
              <a:r>
                <a:rPr lang="en-US" sz="1400" dirty="0" err="1"/>
                <a:t>muy</a:t>
              </a:r>
              <a:r>
                <a:rPr lang="en-US" sz="1400" dirty="0"/>
                <a:t> breve. </a:t>
              </a:r>
              <a:r>
                <a:rPr lang="en-US" sz="1400" dirty="0" err="1"/>
                <a:t>Funcionan</a:t>
              </a:r>
              <a:r>
                <a:rPr lang="en-US" sz="1400" dirty="0"/>
                <a:t> </a:t>
              </a:r>
              <a:r>
                <a:rPr lang="en-US" sz="1400" dirty="0" err="1"/>
                <a:t>como</a:t>
              </a:r>
              <a:r>
                <a:rPr lang="en-US" sz="1400" dirty="0"/>
                <a:t> </a:t>
              </a:r>
              <a:r>
                <a:rPr lang="en-US" sz="1400" dirty="0" err="1"/>
                <a:t>exploradores</a:t>
              </a:r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D14ABC-CE02-0746-8FAD-6CED04EAA163}"/>
                </a:ext>
              </a:extLst>
            </p:cNvPr>
            <p:cNvSpPr txBox="1"/>
            <p:nvPr/>
          </p:nvSpPr>
          <p:spPr>
            <a:xfrm>
              <a:off x="619878" y="1351370"/>
              <a:ext cx="5453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Fría</a:t>
              </a:r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8C6E70-061B-1440-AC6B-99A71227672D}"/>
                </a:ext>
              </a:extLst>
            </p:cNvPr>
            <p:cNvSpPr txBox="1"/>
            <p:nvPr/>
          </p:nvSpPr>
          <p:spPr>
            <a:xfrm>
              <a:off x="3418885" y="3181290"/>
              <a:ext cx="8618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Caliente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D5CDC-C566-7043-9D3A-2AD160288CB9}"/>
                </a:ext>
              </a:extLst>
            </p:cNvPr>
            <p:cNvSpPr txBox="1"/>
            <p:nvPr/>
          </p:nvSpPr>
          <p:spPr>
            <a:xfrm>
              <a:off x="5211271" y="3895716"/>
              <a:ext cx="5453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Fría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404C48-8640-CF46-8DC0-CA1190102932}"/>
                </a:ext>
              </a:extLst>
            </p:cNvPr>
            <p:cNvSpPr txBox="1"/>
            <p:nvPr/>
          </p:nvSpPr>
          <p:spPr>
            <a:xfrm>
              <a:off x="8031345" y="5793669"/>
              <a:ext cx="8618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Caliente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215C24-08C6-6345-9007-57C1FCF03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87" y="6217043"/>
              <a:ext cx="4165600" cy="495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0A0C-8964-4641-A9D3-36EAF9CC5254}"/>
                </a:ext>
              </a:extLst>
            </p:cNvPr>
            <p:cNvSpPr txBox="1"/>
            <p:nvPr/>
          </p:nvSpPr>
          <p:spPr>
            <a:xfrm>
              <a:off x="6951058" y="2583857"/>
              <a:ext cx="2014917" cy="20313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Las </a:t>
              </a:r>
              <a:r>
                <a:rPr lang="en-US" dirty="0" err="1"/>
                <a:t>cadenas</a:t>
              </a:r>
              <a:r>
                <a:rPr lang="en-US" dirty="0"/>
                <a:t> </a:t>
              </a:r>
              <a:r>
                <a:rPr lang="en-US" dirty="0" err="1"/>
                <a:t>frías</a:t>
              </a:r>
              <a:r>
                <a:rPr lang="en-US" dirty="0"/>
                <a:t> y calientes </a:t>
              </a:r>
              <a:r>
                <a:rPr lang="en-US" dirty="0" err="1"/>
                <a:t>cambian</a:t>
              </a:r>
              <a:r>
                <a:rPr lang="en-US" dirty="0"/>
                <a:t> de </a:t>
              </a:r>
              <a:r>
                <a:rPr lang="en-US" dirty="0" err="1"/>
                <a:t>lugar</a:t>
              </a:r>
              <a:r>
                <a:rPr lang="en-US" dirty="0"/>
                <a:t>, </a:t>
              </a:r>
              <a:r>
                <a:rPr lang="en-US" dirty="0" err="1"/>
                <a:t>especialmente</a:t>
              </a:r>
              <a:r>
                <a:rPr lang="en-US" dirty="0"/>
                <a:t> </a:t>
              </a:r>
              <a:r>
                <a:rPr lang="en-US" dirty="0" err="1"/>
                <a:t>importante</a:t>
              </a:r>
              <a:r>
                <a:rPr lang="en-US" dirty="0"/>
                <a:t> para la </a:t>
              </a:r>
              <a:r>
                <a:rPr lang="en-US" dirty="0" err="1"/>
                <a:t>fría</a:t>
              </a:r>
              <a:r>
                <a:rPr lang="en-US" dirty="0"/>
                <a:t> por el </a:t>
              </a:r>
              <a:r>
                <a:rPr lang="en-US" dirty="0" err="1"/>
                <a:t>tamaño</a:t>
              </a:r>
              <a:r>
                <a:rPr lang="en-US" dirty="0"/>
                <a:t> del </a:t>
              </a:r>
              <a:r>
                <a:rPr lang="en-US" dirty="0" err="1"/>
                <a:t>valle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AD7DED-535D-E844-8C44-1459E7F9E685}"/>
                </a:ext>
              </a:extLst>
            </p:cNvPr>
            <p:cNvSpPr/>
            <p:nvPr/>
          </p:nvSpPr>
          <p:spPr>
            <a:xfrm>
              <a:off x="8124404" y="4458712"/>
              <a:ext cx="930584" cy="1084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CE786-A7CC-3740-BE01-6427E8F6F963}"/>
                  </a:ext>
                </a:extLst>
              </p14:cNvPr>
              <p14:cNvContentPartPr/>
              <p14:nvPr/>
            </p14:nvContentPartPr>
            <p14:xfrm>
              <a:off x="5065920" y="724680"/>
              <a:ext cx="2131200" cy="4443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CE786-A7CC-3740-BE01-6427E8F6F9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6560" y="715320"/>
                <a:ext cx="2149920" cy="44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46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D1650A-6B6A-7943-90D1-12C35FB743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" y="57150"/>
            <a:ext cx="9042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0AD86-9366-2145-A4E0-4DC985B783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530" y="1772104"/>
            <a:ext cx="1056607" cy="876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484-43EF-224C-A392-6C88888433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387" y="3972910"/>
            <a:ext cx="1166168" cy="97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22A12-F9F1-254F-BB34-504FADD6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94" y="1977723"/>
            <a:ext cx="1439555" cy="765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788F3-2245-D845-8787-F54382D83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380" y="3815281"/>
            <a:ext cx="1424680" cy="8601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80D0B-7B15-E741-B76D-44EAE6544DB2}"/>
              </a:ext>
            </a:extLst>
          </p:cNvPr>
          <p:cNvCxnSpPr>
            <a:cxnSpLocks/>
          </p:cNvCxnSpPr>
          <p:nvPr/>
        </p:nvCxnSpPr>
        <p:spPr>
          <a:xfrm>
            <a:off x="4098555" y="2934078"/>
            <a:ext cx="284262" cy="4822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8E6478-4126-9A40-8AE1-DF6737E29E54}"/>
              </a:ext>
            </a:extLst>
          </p:cNvPr>
          <p:cNvCxnSpPr>
            <a:cxnSpLocks/>
          </p:cNvCxnSpPr>
          <p:nvPr/>
        </p:nvCxnSpPr>
        <p:spPr>
          <a:xfrm>
            <a:off x="4382817" y="3416289"/>
            <a:ext cx="8679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0DCEB6-538A-C942-A6F5-560CA88AD957}"/>
              </a:ext>
            </a:extLst>
          </p:cNvPr>
          <p:cNvCxnSpPr>
            <a:cxnSpLocks/>
          </p:cNvCxnSpPr>
          <p:nvPr/>
        </p:nvCxnSpPr>
        <p:spPr>
          <a:xfrm flipH="1">
            <a:off x="3893263" y="3404629"/>
            <a:ext cx="484298" cy="5682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A51B68-71CC-2B48-8F4D-4C69AEC12070}"/>
              </a:ext>
            </a:extLst>
          </p:cNvPr>
          <p:cNvCxnSpPr>
            <a:cxnSpLocks/>
          </p:cNvCxnSpPr>
          <p:nvPr/>
        </p:nvCxnSpPr>
        <p:spPr>
          <a:xfrm flipH="1">
            <a:off x="5250738" y="2755198"/>
            <a:ext cx="436180" cy="6610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01EC6C-3A3A-AF45-9D39-B84CCC54B3CC}"/>
              </a:ext>
            </a:extLst>
          </p:cNvPr>
          <p:cNvCxnSpPr>
            <a:cxnSpLocks/>
          </p:cNvCxnSpPr>
          <p:nvPr/>
        </p:nvCxnSpPr>
        <p:spPr>
          <a:xfrm flipH="1" flipV="1">
            <a:off x="5250738" y="3404291"/>
            <a:ext cx="81456" cy="33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F1891-2063-1347-9964-431B5F21838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70" y="1334055"/>
            <a:ext cx="2590800" cy="1752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D2B4F3-7226-F442-B4E5-54B77F0007EA}"/>
              </a:ext>
            </a:extLst>
          </p:cNvPr>
          <p:cNvSpPr txBox="1"/>
          <p:nvPr/>
        </p:nvSpPr>
        <p:spPr>
          <a:xfrm>
            <a:off x="557048" y="304800"/>
            <a:ext cx="46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Optimización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ML – principio de </a:t>
            </a:r>
            <a:r>
              <a:rPr lang="en-US" dirty="0" err="1"/>
              <a:t>polea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4D10B-C2B6-0844-8876-A660DCEB8695}"/>
              </a:ext>
            </a:extLst>
          </p:cNvPr>
          <p:cNvSpPr txBox="1"/>
          <p:nvPr/>
        </p:nvSpPr>
        <p:spPr>
          <a:xfrm>
            <a:off x="105583" y="5501338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ML -&gt; </a:t>
            </a:r>
            <a:r>
              <a:rPr lang="en-US" sz="4000" dirty="0" err="1"/>
              <a:t>Pr</a:t>
            </a:r>
            <a:r>
              <a:rPr lang="en-US" sz="4000" baseline="-25000" dirty="0" err="1">
                <a:solidFill>
                  <a:srgbClr val="C00000"/>
                </a:solidFill>
              </a:rPr>
              <a:t>M</a:t>
            </a:r>
            <a:r>
              <a:rPr lang="en-US" sz="4000" dirty="0"/>
              <a:t> (D | H)</a:t>
            </a:r>
          </a:p>
        </p:txBody>
      </p:sp>
    </p:spTree>
    <p:extLst>
      <p:ext uri="{BB962C8B-B14F-4D97-AF65-F5344CB8AC3E}">
        <p14:creationId xmlns:p14="http://schemas.microsoft.com/office/powerpoint/2010/main" val="288031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0FF2-C7A4-214E-B606-67EA69F1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a R a optimizer </a:t>
            </a:r>
            <a:r>
              <a:rPr lang="en-US" dirty="0" err="1"/>
              <a:t>ramas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7118-6B39-7646-85F6-ACE495F4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71" y="851517"/>
            <a:ext cx="4118301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Otra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forma de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probabilidades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FA31-577B-294C-881A-D6A60D03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71" y="3842932"/>
            <a:ext cx="3415097" cy="216355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i="1" dirty="0"/>
              <a:t>Paul Lewis y John </a:t>
            </a:r>
            <a:r>
              <a:rPr lang="en-US" sz="2400" b="1" i="1" dirty="0" err="1"/>
              <a:t>Huelsenbeck</a:t>
            </a:r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Introdujeron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Inferencia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Bayesian Inference - </a:t>
            </a:r>
            <a:r>
              <a:rPr lang="en-US" sz="2400" i="1" dirty="0"/>
              <a:t>BI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estimación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filogenética</a:t>
            </a:r>
            <a:endParaRPr lang="en-US" sz="24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5A08B-7486-8F41-BF56-C503620E75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209" y="1883421"/>
            <a:ext cx="16891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42006-F0E9-3C42-83E9-BBBC5C83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79" y="3746388"/>
            <a:ext cx="1755598" cy="17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97E5-9C13-DF45-B25F-6C647580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Bayesianas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C5BC-E739-7446-A9D4-B4C40F983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clásicas</a:t>
            </a:r>
            <a:r>
              <a:rPr lang="en-US" dirty="0"/>
              <a:t>, o </a:t>
            </a:r>
            <a:r>
              <a:rPr lang="en-US" dirty="0" err="1"/>
              <a:t>frecuentistas</a:t>
            </a:r>
            <a:r>
              <a:rPr lang="en-US" dirty="0"/>
              <a:t>, </a:t>
            </a:r>
            <a:r>
              <a:rPr lang="en-US" dirty="0" err="1"/>
              <a:t>asumen</a:t>
            </a:r>
            <a:r>
              <a:rPr lang="en-US" dirty="0"/>
              <a:t> que el </a:t>
            </a:r>
            <a:r>
              <a:rPr lang="en-US" dirty="0" err="1"/>
              <a:t>mundo</a:t>
            </a:r>
            <a:r>
              <a:rPr lang="en-US" dirty="0"/>
              <a:t> observable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lo que </a:t>
            </a:r>
            <a:r>
              <a:rPr lang="en-US" dirty="0" err="1"/>
              <a:t>necesitamos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17687-729B-D744-A4AB-D42CA72701D9}"/>
              </a:ext>
            </a:extLst>
          </p:cNvPr>
          <p:cNvSpPr txBox="1"/>
          <p:nvPr/>
        </p:nvSpPr>
        <p:spPr>
          <a:xfrm>
            <a:off x="2015663" y="3150991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ML -&gt; </a:t>
            </a:r>
            <a:r>
              <a:rPr lang="en-US" sz="4000" dirty="0" err="1"/>
              <a:t>Pr</a:t>
            </a:r>
            <a:r>
              <a:rPr lang="en-US" sz="4000" baseline="-25000" dirty="0" err="1">
                <a:solidFill>
                  <a:srgbClr val="C00000"/>
                </a:solidFill>
              </a:rPr>
              <a:t>M</a:t>
            </a:r>
            <a:r>
              <a:rPr lang="en-US" sz="4000" dirty="0"/>
              <a:t> (D | H)</a:t>
            </a:r>
          </a:p>
        </p:txBody>
      </p:sp>
    </p:spTree>
    <p:extLst>
      <p:ext uri="{BB962C8B-B14F-4D97-AF65-F5344CB8AC3E}">
        <p14:creationId xmlns:p14="http://schemas.microsoft.com/office/powerpoint/2010/main" val="360933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0769-544E-E34E-8C38-1B15E96E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0587"/>
            <a:ext cx="7886700" cy="1720426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le </a:t>
            </a:r>
            <a:r>
              <a:rPr lang="en-US" dirty="0" err="1"/>
              <a:t>hacemos</a:t>
            </a:r>
            <a:r>
              <a:rPr lang="en-US" dirty="0"/>
              <a:t> con </a:t>
            </a:r>
            <a:r>
              <a:rPr lang="en-US" dirty="0" err="1"/>
              <a:t>datos</a:t>
            </a:r>
            <a:r>
              <a:rPr lang="en-US" dirty="0"/>
              <a:t> o </a:t>
            </a:r>
            <a:r>
              <a:rPr lang="en-US" dirty="0" err="1"/>
              <a:t>eventos</a:t>
            </a:r>
            <a:r>
              <a:rPr lang="en-US" dirty="0"/>
              <a:t> que </a:t>
            </a:r>
            <a:r>
              <a:rPr lang="en-US" dirty="0" err="1"/>
              <a:t>desconocemos</a:t>
            </a:r>
            <a:r>
              <a:rPr lang="en-US" dirty="0"/>
              <a:t>?</a:t>
            </a:r>
          </a:p>
          <a:p>
            <a:pPr lvl="1"/>
            <a:r>
              <a:rPr lang="en-US" b="1" i="1" dirty="0" err="1"/>
              <a:t>Probabilidades</a:t>
            </a:r>
            <a:r>
              <a:rPr lang="en-US" b="1" i="1" dirty="0"/>
              <a:t> </a:t>
            </a:r>
            <a:r>
              <a:rPr lang="en-US" b="1" i="1" dirty="0" err="1"/>
              <a:t>condicionales</a:t>
            </a:r>
            <a:r>
              <a:rPr lang="en-US" b="1" i="1" dirty="0"/>
              <a:t> </a:t>
            </a:r>
            <a:r>
              <a:rPr lang="en-US" dirty="0"/>
              <a:t>-&gt; la </a:t>
            </a:r>
            <a:r>
              <a:rPr lang="en-US" dirty="0" err="1"/>
              <a:t>probabilidad</a:t>
            </a:r>
            <a:r>
              <a:rPr lang="en-US" dirty="0"/>
              <a:t> de un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suceda</a:t>
            </a:r>
            <a:r>
              <a:rPr lang="en-US" dirty="0"/>
              <a:t> dado que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ocurrió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B1616-344D-7643-8466-0CA4A50E1ABB}"/>
              </a:ext>
            </a:extLst>
          </p:cNvPr>
          <p:cNvSpPr txBox="1"/>
          <p:nvPr/>
        </p:nvSpPr>
        <p:spPr>
          <a:xfrm>
            <a:off x="223519" y="2736427"/>
            <a:ext cx="41520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Tipos</a:t>
            </a:r>
            <a:r>
              <a:rPr lang="en-US" i="1" dirty="0"/>
              <a:t> de </a:t>
            </a:r>
            <a:r>
              <a:rPr lang="en-US" i="1" dirty="0" err="1"/>
              <a:t>sangre</a:t>
            </a:r>
            <a:r>
              <a:rPr lang="en-US" i="1" dirty="0"/>
              <a:t> </a:t>
            </a:r>
            <a:r>
              <a:rPr lang="en-US" i="1" dirty="0" err="1"/>
              <a:t>mutuamente</a:t>
            </a:r>
            <a:r>
              <a:rPr lang="en-US" i="1" dirty="0"/>
              <a:t> </a:t>
            </a:r>
            <a:r>
              <a:rPr lang="en-US" i="1" dirty="0" err="1"/>
              <a:t>excluyentes</a:t>
            </a:r>
            <a:endParaRPr lang="en-US" i="1" dirty="0"/>
          </a:p>
          <a:p>
            <a:r>
              <a:rPr lang="en-US" dirty="0"/>
              <a:t>A:40% AB: 4% B: 11 % O: 45 % 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o  </a:t>
            </a:r>
            <a:r>
              <a:rPr lang="en-US" i="1" dirty="0"/>
              <a:t>AB</a:t>
            </a:r>
            <a:r>
              <a:rPr lang="en-US" dirty="0"/>
              <a:t> o </a:t>
            </a:r>
            <a:r>
              <a:rPr lang="en-US" i="1" dirty="0"/>
              <a:t>B</a:t>
            </a:r>
            <a:r>
              <a:rPr lang="en-US" dirty="0"/>
              <a:t>]=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]+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AB</a:t>
            </a:r>
            <a:r>
              <a:rPr lang="en-US" dirty="0"/>
              <a:t>]+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B</a:t>
            </a:r>
            <a:r>
              <a:rPr lang="en-US" dirty="0"/>
              <a:t>] = 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O</a:t>
            </a:r>
            <a:r>
              <a:rPr lang="en-US" dirty="0"/>
              <a:t>] = 1 − 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o  </a:t>
            </a:r>
            <a:r>
              <a:rPr lang="en-US" i="1" dirty="0"/>
              <a:t>AB</a:t>
            </a:r>
            <a:r>
              <a:rPr lang="en-US" dirty="0"/>
              <a:t> o </a:t>
            </a:r>
            <a:r>
              <a:rPr lang="en-US" i="1" dirty="0"/>
              <a:t>B</a:t>
            </a:r>
            <a:r>
              <a:rPr lang="en-US" dirty="0"/>
              <a:t>].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59F279-1D97-6941-839B-B45F79C5E46D}"/>
              </a:ext>
            </a:extLst>
          </p:cNvPr>
          <p:cNvSpPr/>
          <p:nvPr/>
        </p:nvSpPr>
        <p:spPr>
          <a:xfrm>
            <a:off x="4524587" y="2506133"/>
            <a:ext cx="3420533" cy="1551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E544A4E-E424-CC44-88F4-A6DC45FDACBB}"/>
              </a:ext>
            </a:extLst>
          </p:cNvPr>
          <p:cNvSpPr/>
          <p:nvPr/>
        </p:nvSpPr>
        <p:spPr>
          <a:xfrm>
            <a:off x="4572000" y="2585626"/>
            <a:ext cx="1732099" cy="9848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6BC4A8-C74B-8A48-9E71-8C106F2997A3}"/>
              </a:ext>
            </a:extLst>
          </p:cNvPr>
          <p:cNvSpPr/>
          <p:nvPr/>
        </p:nvSpPr>
        <p:spPr>
          <a:xfrm>
            <a:off x="5300136" y="3589866"/>
            <a:ext cx="518157" cy="4080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A36003-06FF-7640-814B-E0A2D8DE3129}"/>
              </a:ext>
            </a:extLst>
          </p:cNvPr>
          <p:cNvSpPr/>
          <p:nvPr/>
        </p:nvSpPr>
        <p:spPr>
          <a:xfrm>
            <a:off x="6346616" y="2736427"/>
            <a:ext cx="903380" cy="528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E5FC3-80C4-FA4F-A363-E79E2F1CA7B9}"/>
              </a:ext>
            </a:extLst>
          </p:cNvPr>
          <p:cNvSpPr txBox="1"/>
          <p:nvPr/>
        </p:nvSpPr>
        <p:spPr>
          <a:xfrm>
            <a:off x="5227165" y="281592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90007-7DF0-A347-83B2-E203A9E54AEE}"/>
              </a:ext>
            </a:extLst>
          </p:cNvPr>
          <p:cNvSpPr txBox="1"/>
          <p:nvPr/>
        </p:nvSpPr>
        <p:spPr>
          <a:xfrm>
            <a:off x="6603344" y="282241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CB24D-1C44-194F-9CF8-2830129E587C}"/>
              </a:ext>
            </a:extLst>
          </p:cNvPr>
          <p:cNvSpPr txBox="1"/>
          <p:nvPr/>
        </p:nvSpPr>
        <p:spPr>
          <a:xfrm>
            <a:off x="5350934" y="360924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F7BC3-0895-E44E-BFA4-C1622975E1F0}"/>
              </a:ext>
            </a:extLst>
          </p:cNvPr>
          <p:cNvSpPr txBox="1"/>
          <p:nvPr/>
        </p:nvSpPr>
        <p:spPr>
          <a:xfrm>
            <a:off x="6913044" y="343982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0DE0D-7E0A-F849-B3F8-F563C394294A}"/>
              </a:ext>
            </a:extLst>
          </p:cNvPr>
          <p:cNvSpPr txBox="1"/>
          <p:nvPr/>
        </p:nvSpPr>
        <p:spPr>
          <a:xfrm>
            <a:off x="7939060" y="3000587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S=100%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A52ED7-0EDD-4643-8DB2-74A5D8E280B3}"/>
                  </a:ext>
                </a:extLst>
              </p14:cNvPr>
              <p14:cNvContentPartPr/>
              <p14:nvPr/>
            </p14:nvContentPartPr>
            <p14:xfrm>
              <a:off x="3549240" y="4214880"/>
              <a:ext cx="662760" cy="192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A52ED7-0EDD-4643-8DB2-74A5D8E280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9880" y="4205520"/>
                <a:ext cx="68148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27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3883-F002-924C-BA3F-E6EEFCEBA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37" y="809625"/>
            <a:ext cx="7886700" cy="890482"/>
          </a:xfrm>
        </p:spPr>
        <p:txBody>
          <a:bodyPr/>
          <a:lstStyle/>
          <a:p>
            <a:r>
              <a:rPr lang="en-US" dirty="0"/>
              <a:t>Pero hay </a:t>
            </a:r>
            <a:r>
              <a:rPr lang="en-US" dirty="0" err="1"/>
              <a:t>eventos</a:t>
            </a:r>
            <a:r>
              <a:rPr lang="en-US" dirty="0"/>
              <a:t> que no son </a:t>
            </a:r>
            <a:r>
              <a:rPr lang="en-US" dirty="0" err="1"/>
              <a:t>mutuamente</a:t>
            </a:r>
            <a:r>
              <a:rPr lang="en-US" dirty="0"/>
              <a:t> </a:t>
            </a:r>
            <a:r>
              <a:rPr lang="en-US" dirty="0" err="1"/>
              <a:t>excluyentes</a:t>
            </a:r>
            <a:r>
              <a:rPr lang="en-US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E6A07D-9074-B544-86A9-CBDA62EA57C8}"/>
              </a:ext>
            </a:extLst>
          </p:cNvPr>
          <p:cNvSpPr/>
          <p:nvPr/>
        </p:nvSpPr>
        <p:spPr>
          <a:xfrm>
            <a:off x="4524587" y="2506133"/>
            <a:ext cx="3420533" cy="1551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FC445A-8D9B-FE43-A31D-FC988973B6DC}"/>
              </a:ext>
            </a:extLst>
          </p:cNvPr>
          <p:cNvSpPr/>
          <p:nvPr/>
        </p:nvSpPr>
        <p:spPr>
          <a:xfrm>
            <a:off x="4768429" y="2655147"/>
            <a:ext cx="1706878" cy="10837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0918B9-FAFA-714C-89FD-BE45FB816795}"/>
              </a:ext>
            </a:extLst>
          </p:cNvPr>
          <p:cNvSpPr/>
          <p:nvPr/>
        </p:nvSpPr>
        <p:spPr>
          <a:xfrm>
            <a:off x="6346616" y="2736426"/>
            <a:ext cx="1435944" cy="1002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A56F0-B417-BF48-A827-863D29101A0A}"/>
              </a:ext>
            </a:extLst>
          </p:cNvPr>
          <p:cNvSpPr txBox="1"/>
          <p:nvPr/>
        </p:nvSpPr>
        <p:spPr>
          <a:xfrm>
            <a:off x="5544290" y="301234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16B68-2886-DB4A-A7F0-8510DB7684FE}"/>
              </a:ext>
            </a:extLst>
          </p:cNvPr>
          <p:cNvSpPr txBox="1"/>
          <p:nvPr/>
        </p:nvSpPr>
        <p:spPr>
          <a:xfrm>
            <a:off x="6896191" y="30005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39BFA-B54B-8C4E-BD8F-6AE48AA21F80}"/>
              </a:ext>
            </a:extLst>
          </p:cNvPr>
          <p:cNvSpPr txBox="1"/>
          <p:nvPr/>
        </p:nvSpPr>
        <p:spPr>
          <a:xfrm>
            <a:off x="529855" y="1916854"/>
            <a:ext cx="37524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o</a:t>
            </a:r>
            <a:r>
              <a:rPr lang="en-US" i="1" dirty="0"/>
              <a:t> B</a:t>
            </a:r>
            <a:r>
              <a:rPr lang="en-US" dirty="0"/>
              <a:t>]=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]+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B</a:t>
            </a:r>
            <a:r>
              <a:rPr lang="en-US" dirty="0"/>
              <a:t>]−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y</a:t>
            </a:r>
            <a:r>
              <a:rPr lang="en-US" i="1" dirty="0"/>
              <a:t> B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sz="2000" b="1" dirty="0" err="1"/>
              <a:t>Efectos</a:t>
            </a:r>
            <a:r>
              <a:rPr lang="en-US" sz="2000" b="1" dirty="0"/>
              <a:t> del covid19</a:t>
            </a:r>
          </a:p>
          <a:p>
            <a:endParaRPr lang="en-US" dirty="0"/>
          </a:p>
          <a:p>
            <a:r>
              <a:rPr lang="en-US" dirty="0"/>
              <a:t>A: </a:t>
            </a:r>
            <a:r>
              <a:rPr lang="en-US" i="1" dirty="0"/>
              <a:t>prob de </a:t>
            </a:r>
            <a:r>
              <a:rPr lang="en-US" i="1" dirty="0" err="1"/>
              <a:t>deprimirte</a:t>
            </a:r>
            <a:r>
              <a:rPr lang="en-US" i="1" dirty="0"/>
              <a:t> por </a:t>
            </a:r>
            <a:r>
              <a:rPr lang="en-US" i="1" dirty="0" err="1"/>
              <a:t>cuarentena</a:t>
            </a:r>
            <a:endParaRPr lang="en-US" i="1" dirty="0"/>
          </a:p>
          <a:p>
            <a:r>
              <a:rPr lang="en-US" dirty="0"/>
              <a:t>B: </a:t>
            </a:r>
            <a:r>
              <a:rPr lang="en-US" i="1" dirty="0"/>
              <a:t>prob de </a:t>
            </a:r>
            <a:r>
              <a:rPr lang="en-US" i="1" dirty="0" err="1"/>
              <a:t>engordar</a:t>
            </a:r>
            <a:r>
              <a:rPr lang="en-US" i="1" dirty="0"/>
              <a:t> por </a:t>
            </a:r>
            <a:r>
              <a:rPr lang="en-US" i="1" dirty="0" err="1"/>
              <a:t>cuarentena</a:t>
            </a:r>
            <a:endParaRPr lang="en-US" i="1" dirty="0"/>
          </a:p>
          <a:p>
            <a:r>
              <a:rPr lang="en-US" dirty="0"/>
              <a:t>A o B: </a:t>
            </a:r>
            <a:r>
              <a:rPr lang="en-US" i="1" dirty="0"/>
              <a:t>prob de </a:t>
            </a:r>
            <a:r>
              <a:rPr lang="en-US" i="1" dirty="0" err="1"/>
              <a:t>deprimirte</a:t>
            </a:r>
            <a:r>
              <a:rPr lang="en-US" i="1" dirty="0"/>
              <a:t> o </a:t>
            </a:r>
            <a:r>
              <a:rPr lang="en-US" i="1" dirty="0" err="1"/>
              <a:t>engordar</a:t>
            </a:r>
            <a:endParaRPr lang="en-US" i="1" dirty="0"/>
          </a:p>
          <a:p>
            <a:r>
              <a:rPr lang="en-US" dirty="0"/>
              <a:t>A y B: </a:t>
            </a:r>
            <a:r>
              <a:rPr lang="en-US" i="1" dirty="0"/>
              <a:t>prob de </a:t>
            </a:r>
            <a:r>
              <a:rPr lang="en-US" i="1" dirty="0" err="1"/>
              <a:t>deprimirte</a:t>
            </a:r>
            <a:r>
              <a:rPr lang="en-US" i="1" dirty="0"/>
              <a:t> Y </a:t>
            </a:r>
            <a:r>
              <a:rPr lang="en-US" i="1" dirty="0" err="1"/>
              <a:t>engordar</a:t>
            </a:r>
            <a:endParaRPr lang="en-US" i="1" dirty="0"/>
          </a:p>
          <a:p>
            <a:r>
              <a:rPr lang="en-US" dirty="0"/>
              <a:t>A: 0.18</a:t>
            </a:r>
          </a:p>
          <a:p>
            <a:r>
              <a:rPr lang="en-US" dirty="0"/>
              <a:t>B: 0.02</a:t>
            </a:r>
          </a:p>
          <a:p>
            <a:r>
              <a:rPr lang="en-US" dirty="0"/>
              <a:t>A o B: 0.19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y </a:t>
            </a:r>
            <a:r>
              <a:rPr lang="en-US" i="1" dirty="0"/>
              <a:t>B</a:t>
            </a:r>
            <a:r>
              <a:rPr lang="en-US" dirty="0"/>
              <a:t>]=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]+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B</a:t>
            </a:r>
            <a:r>
              <a:rPr lang="en-US" dirty="0"/>
              <a:t>]−</a:t>
            </a:r>
            <a:r>
              <a:rPr lang="en-US" i="1" dirty="0"/>
              <a:t>P</a:t>
            </a:r>
            <a:r>
              <a:rPr lang="en-US" dirty="0"/>
              <a:t>[</a:t>
            </a:r>
            <a:r>
              <a:rPr lang="en-US" i="1" dirty="0"/>
              <a:t>A</a:t>
            </a:r>
            <a:r>
              <a:rPr lang="en-US" dirty="0"/>
              <a:t> o </a:t>
            </a:r>
            <a:r>
              <a:rPr lang="en-US" i="1" dirty="0"/>
              <a:t>B</a:t>
            </a:r>
            <a:r>
              <a:rPr lang="en-US" dirty="0"/>
              <a:t>] </a:t>
            </a:r>
          </a:p>
          <a:p>
            <a:r>
              <a:rPr lang="en-US" dirty="0"/>
              <a:t>              =0.18+0.02-0.19</a:t>
            </a:r>
          </a:p>
          <a:p>
            <a:r>
              <a:rPr lang="en-US" dirty="0"/>
              <a:t>              =??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2F13AF-ED3B-1A49-A019-59D0B1C0A612}"/>
              </a:ext>
            </a:extLst>
          </p:cNvPr>
          <p:cNvGrpSpPr/>
          <p:nvPr/>
        </p:nvGrpSpPr>
        <p:grpSpPr>
          <a:xfrm>
            <a:off x="4524587" y="4497281"/>
            <a:ext cx="3420533" cy="1551094"/>
            <a:chOff x="4524587" y="4497281"/>
            <a:chExt cx="3420533" cy="15510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019FEF-D95D-1241-81FC-A6595B620A13}"/>
                </a:ext>
              </a:extLst>
            </p:cNvPr>
            <p:cNvSpPr/>
            <p:nvPr/>
          </p:nvSpPr>
          <p:spPr>
            <a:xfrm>
              <a:off x="4524587" y="4497281"/>
              <a:ext cx="3420533" cy="15510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17A672-D9F4-7042-80D2-B95EE33EB5F9}"/>
                </a:ext>
              </a:extLst>
            </p:cNvPr>
            <p:cNvSpPr/>
            <p:nvPr/>
          </p:nvSpPr>
          <p:spPr>
            <a:xfrm>
              <a:off x="4768429" y="4646295"/>
              <a:ext cx="1706878" cy="10837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8ADC3D-8943-934A-AC89-B80E659EA39A}"/>
                </a:ext>
              </a:extLst>
            </p:cNvPr>
            <p:cNvSpPr/>
            <p:nvPr/>
          </p:nvSpPr>
          <p:spPr>
            <a:xfrm>
              <a:off x="6346616" y="4727574"/>
              <a:ext cx="609378" cy="6320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149E7C-4F42-1944-BAD3-63937F75EC4D}"/>
                </a:ext>
              </a:extLst>
            </p:cNvPr>
            <p:cNvSpPr txBox="1"/>
            <p:nvPr/>
          </p:nvSpPr>
          <p:spPr>
            <a:xfrm>
              <a:off x="5544290" y="500349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9D1E5B-A851-F54B-A4E2-365AEE687069}"/>
                </a:ext>
              </a:extLst>
            </p:cNvPr>
            <p:cNvSpPr txBox="1"/>
            <p:nvPr/>
          </p:nvSpPr>
          <p:spPr>
            <a:xfrm>
              <a:off x="6519389" y="477024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051120-C5DF-9A47-B115-95FEE2376908}"/>
                </a:ext>
              </a:extLst>
            </p:cNvPr>
            <p:cNvSpPr txBox="1"/>
            <p:nvPr/>
          </p:nvSpPr>
          <p:spPr>
            <a:xfrm>
              <a:off x="5185530" y="5361067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0.17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64FC19-FC67-2B43-8092-E873554ACC65}"/>
                </a:ext>
              </a:extLst>
            </p:cNvPr>
            <p:cNvSpPr txBox="1"/>
            <p:nvPr/>
          </p:nvSpPr>
          <p:spPr>
            <a:xfrm>
              <a:off x="6190831" y="509799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0A6C19-78FE-0D46-83A0-BCB2AD1D5DE9}"/>
                </a:ext>
              </a:extLst>
            </p:cNvPr>
            <p:cNvSpPr txBox="1"/>
            <p:nvPr/>
          </p:nvSpPr>
          <p:spPr>
            <a:xfrm>
              <a:off x="6552205" y="5008773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960EAE-84A0-9B46-8262-24BE1AA2C39A}"/>
                </a:ext>
              </a:extLst>
            </p:cNvPr>
            <p:cNvSpPr txBox="1"/>
            <p:nvPr/>
          </p:nvSpPr>
          <p:spPr>
            <a:xfrm>
              <a:off x="7064588" y="5599222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0.81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A9B8E43-F756-4A40-A980-00C9C31DB507}"/>
                  </a:ext>
                </a:extLst>
              </p14:cNvPr>
              <p14:cNvContentPartPr/>
              <p14:nvPr/>
            </p14:nvContentPartPr>
            <p14:xfrm>
              <a:off x="1764360" y="1960560"/>
              <a:ext cx="4707360" cy="440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A9B8E43-F756-4A40-A980-00C9C31DB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5000" y="1951200"/>
                <a:ext cx="4726080" cy="44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4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22B28-CB94-8240-AB2A-2BE3F3E13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7037"/>
            <a:ext cx="7886700" cy="873940"/>
          </a:xfrm>
        </p:spPr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saber la </a:t>
            </a:r>
            <a:r>
              <a:rPr lang="en-US" dirty="0" err="1"/>
              <a:t>probabilidad</a:t>
            </a:r>
            <a:r>
              <a:rPr lang="en-US" dirty="0"/>
              <a:t> de que dos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ocurran</a:t>
            </a:r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851E-32FA-6648-89CC-B1243B100EA9}"/>
              </a:ext>
            </a:extLst>
          </p:cNvPr>
          <p:cNvSpPr txBox="1"/>
          <p:nvPr/>
        </p:nvSpPr>
        <p:spPr>
          <a:xfrm>
            <a:off x="445061" y="1626499"/>
            <a:ext cx="577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</a:t>
            </a:r>
            <a:r>
              <a:rPr lang="en-US" dirty="0"/>
              <a:t> que el </a:t>
            </a:r>
            <a:r>
              <a:rPr lang="en-US" dirty="0" err="1"/>
              <a:t>día</a:t>
            </a:r>
            <a:r>
              <a:rPr lang="en-US" dirty="0"/>
              <a:t> que </a:t>
            </a:r>
            <a:r>
              <a:rPr lang="en-US" dirty="0" err="1"/>
              <a:t>salgamos</a:t>
            </a:r>
            <a:r>
              <a:rPr lang="en-US" dirty="0"/>
              <a:t> </a:t>
            </a:r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clima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EFC6F-E6AC-174D-B277-E65120978D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62" y="2863902"/>
            <a:ext cx="948342" cy="948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22E45-4FD1-0A4C-A25C-1EFE1829BA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062" y="5056375"/>
            <a:ext cx="948342" cy="948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3905D-A4DA-E646-880D-CDC1C792E8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699" y="3413937"/>
            <a:ext cx="796615" cy="796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91919-21B6-E742-8DB1-80A3F06924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699" y="5884704"/>
            <a:ext cx="796615" cy="796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DBA89-1889-444D-AC7A-F386C52D1E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477" y="1940156"/>
            <a:ext cx="1187057" cy="1187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8573F6-E0B5-6C4E-8ED8-92F9C7B37D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1476" y="4268641"/>
            <a:ext cx="1187057" cy="11870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A85D0E-1814-B148-B179-A469EB7EBB79}"/>
              </a:ext>
            </a:extLst>
          </p:cNvPr>
          <p:cNvCxnSpPr>
            <a:endCxn id="6" idx="1"/>
          </p:cNvCxnSpPr>
          <p:nvPr/>
        </p:nvCxnSpPr>
        <p:spPr>
          <a:xfrm flipV="1">
            <a:off x="566442" y="3338073"/>
            <a:ext cx="894620" cy="999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0FDB60-8F71-EA45-92D7-A11B574B50CA}"/>
              </a:ext>
            </a:extLst>
          </p:cNvPr>
          <p:cNvCxnSpPr>
            <a:cxnSpLocks/>
          </p:cNvCxnSpPr>
          <p:nvPr/>
        </p:nvCxnSpPr>
        <p:spPr>
          <a:xfrm>
            <a:off x="566442" y="4337331"/>
            <a:ext cx="825388" cy="11183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6AFF67-C1EC-C24C-97FB-BD549C30A6A7}"/>
              </a:ext>
            </a:extLst>
          </p:cNvPr>
          <p:cNvCxnSpPr>
            <a:cxnSpLocks/>
          </p:cNvCxnSpPr>
          <p:nvPr/>
        </p:nvCxnSpPr>
        <p:spPr>
          <a:xfrm flipV="1">
            <a:off x="2475824" y="2613727"/>
            <a:ext cx="1326420" cy="724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02E6FC-09AD-FB42-8233-55FAD0A78B0F}"/>
              </a:ext>
            </a:extLst>
          </p:cNvPr>
          <p:cNvCxnSpPr>
            <a:cxnSpLocks/>
          </p:cNvCxnSpPr>
          <p:nvPr/>
        </p:nvCxnSpPr>
        <p:spPr>
          <a:xfrm>
            <a:off x="2475824" y="3338073"/>
            <a:ext cx="1395652" cy="4741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DD6855-4FD6-EB47-B62F-86B7C28FCB3C}"/>
              </a:ext>
            </a:extLst>
          </p:cNvPr>
          <p:cNvCxnSpPr>
            <a:cxnSpLocks/>
          </p:cNvCxnSpPr>
          <p:nvPr/>
        </p:nvCxnSpPr>
        <p:spPr>
          <a:xfrm flipV="1">
            <a:off x="2475824" y="5043285"/>
            <a:ext cx="1326420" cy="724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A914F13-FB36-B941-8F96-0FC9F43468CC}"/>
              </a:ext>
            </a:extLst>
          </p:cNvPr>
          <p:cNvCxnSpPr>
            <a:cxnSpLocks/>
          </p:cNvCxnSpPr>
          <p:nvPr/>
        </p:nvCxnSpPr>
        <p:spPr>
          <a:xfrm>
            <a:off x="2475824" y="5767631"/>
            <a:ext cx="1395652" cy="4741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786000F-E758-D047-92BD-2D0FD80507A8}"/>
              </a:ext>
            </a:extLst>
          </p:cNvPr>
          <p:cNvSpPr txBox="1"/>
          <p:nvPr/>
        </p:nvSpPr>
        <p:spPr>
          <a:xfrm>
            <a:off x="445061" y="3244906"/>
            <a:ext cx="57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A5C132-303E-7A4F-9B5C-490BF27C1639}"/>
              </a:ext>
            </a:extLst>
          </p:cNvPr>
          <p:cNvSpPr txBox="1"/>
          <p:nvPr/>
        </p:nvSpPr>
        <p:spPr>
          <a:xfrm>
            <a:off x="428819" y="4993555"/>
            <a:ext cx="57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EFBF8B-5BB6-D340-B3EA-A6B6BF127BA2}"/>
              </a:ext>
            </a:extLst>
          </p:cNvPr>
          <p:cNvSpPr txBox="1"/>
          <p:nvPr/>
        </p:nvSpPr>
        <p:spPr>
          <a:xfrm>
            <a:off x="2794226" y="2496582"/>
            <a:ext cx="6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1B5EA-6783-5940-9755-ABEA402709CC}"/>
              </a:ext>
            </a:extLst>
          </p:cNvPr>
          <p:cNvSpPr txBox="1"/>
          <p:nvPr/>
        </p:nvSpPr>
        <p:spPr>
          <a:xfrm>
            <a:off x="2792313" y="3614238"/>
            <a:ext cx="6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3FA1A2-D767-374D-B268-BADDE1B75E02}"/>
              </a:ext>
            </a:extLst>
          </p:cNvPr>
          <p:cNvSpPr txBox="1"/>
          <p:nvPr/>
        </p:nvSpPr>
        <p:spPr>
          <a:xfrm>
            <a:off x="2789559" y="4858619"/>
            <a:ext cx="6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908852-3E4C-9043-B008-8872CC2FF0E1}"/>
              </a:ext>
            </a:extLst>
          </p:cNvPr>
          <p:cNvSpPr txBox="1"/>
          <p:nvPr/>
        </p:nvSpPr>
        <p:spPr>
          <a:xfrm>
            <a:off x="2789558" y="6098345"/>
            <a:ext cx="6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6AC579-3B35-7545-8211-E04E860A6937}"/>
              </a:ext>
            </a:extLst>
          </p:cNvPr>
          <p:cNvSpPr txBox="1"/>
          <p:nvPr/>
        </p:nvSpPr>
        <p:spPr>
          <a:xfrm>
            <a:off x="5866725" y="1833991"/>
            <a:ext cx="31801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Probabilidad</a:t>
            </a:r>
            <a:r>
              <a:rPr lang="en-US" b="1" dirty="0"/>
              <a:t> de la </a:t>
            </a:r>
            <a:r>
              <a:rPr lang="en-US" b="1" dirty="0" err="1"/>
              <a:t>trayectoria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(0.1*0.85) = 0.085 = P(      y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(0.1*0.15) = 0.015 = P(      y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(0.9*0.04) = 0.036 = P(      y     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(0.9*0.96) = </a:t>
            </a:r>
            <a:r>
              <a:rPr lang="en-US" b="1" u="sng" dirty="0"/>
              <a:t>0.864</a:t>
            </a:r>
            <a:r>
              <a:rPr lang="en-US" dirty="0"/>
              <a:t> = P(      y      )</a:t>
            </a: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606F55-090D-BC4F-A699-68398DE8BB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274" y="2429002"/>
            <a:ext cx="320897" cy="3208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A44B0A5-9859-8A4B-8270-9CD8E1C8D9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1274" y="3517629"/>
            <a:ext cx="320897" cy="3208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2088F2-E0AB-7C4D-B36E-E9CB05E2C85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2464316"/>
            <a:ext cx="216932" cy="2169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1074B6-1719-EF4E-A02D-4EBDD99421E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770" y="4914746"/>
            <a:ext cx="216932" cy="2169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3847488-EAEA-F347-A213-BE79ECD4C06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131" y="4914496"/>
            <a:ext cx="217182" cy="2171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89D26B-205C-E242-99B5-2D3BA21B8F0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272" y="6024620"/>
            <a:ext cx="217182" cy="2171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4D9000-4BDB-B14B-8E25-D81F0D721A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721" y="3541982"/>
            <a:ext cx="272189" cy="2721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11B27B-9BCF-7446-8C9E-C802BE9488A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892" y="6014561"/>
            <a:ext cx="272189" cy="2721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0E74F6C-4DAF-544C-8578-C6EC1F8B5501}"/>
              </a:ext>
            </a:extLst>
          </p:cNvPr>
          <p:cNvSpPr txBox="1"/>
          <p:nvPr/>
        </p:nvSpPr>
        <p:spPr>
          <a:xfrm>
            <a:off x="445061" y="2965560"/>
            <a:ext cx="89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08A46CF-8D9A-B542-BE03-3BF4C17AA2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39" y="3011955"/>
            <a:ext cx="320897" cy="3208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85EDB5-3259-5447-B597-5814C5432E15}"/>
              </a:ext>
            </a:extLst>
          </p:cNvPr>
          <p:cNvSpPr txBox="1"/>
          <p:nvPr/>
        </p:nvSpPr>
        <p:spPr>
          <a:xfrm>
            <a:off x="285018" y="4711848"/>
            <a:ext cx="89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0C7CB1E-55D2-4049-B17F-617088E6F9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2" y="4774012"/>
            <a:ext cx="217182" cy="21718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BADEE0-7942-AF49-A917-7042CF23B954}"/>
              </a:ext>
            </a:extLst>
          </p:cNvPr>
          <p:cNvSpPr txBox="1"/>
          <p:nvPr/>
        </p:nvSpPr>
        <p:spPr>
          <a:xfrm>
            <a:off x="2494930" y="2117251"/>
            <a:ext cx="130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2FD0D4-32F8-B743-B26B-B77781B6F64B}"/>
              </a:ext>
            </a:extLst>
          </p:cNvPr>
          <p:cNvSpPr txBox="1"/>
          <p:nvPr/>
        </p:nvSpPr>
        <p:spPr>
          <a:xfrm>
            <a:off x="2519993" y="3880436"/>
            <a:ext cx="130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25C089-7337-B94E-A378-A5AE7FE77B6F}"/>
              </a:ext>
            </a:extLst>
          </p:cNvPr>
          <p:cNvSpPr txBox="1"/>
          <p:nvPr/>
        </p:nvSpPr>
        <p:spPr>
          <a:xfrm>
            <a:off x="2502237" y="4536590"/>
            <a:ext cx="130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FC0C0-66E8-054D-B683-B67B4228B1AE}"/>
              </a:ext>
            </a:extLst>
          </p:cNvPr>
          <p:cNvSpPr txBox="1"/>
          <p:nvPr/>
        </p:nvSpPr>
        <p:spPr>
          <a:xfrm>
            <a:off x="2519993" y="6369069"/>
            <a:ext cx="130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538A8B2-0295-104A-AFBB-232E0A7EBB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558" y="2206691"/>
            <a:ext cx="216932" cy="21693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958EE45-19C0-5D44-BD76-DA610F95B71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310" y="4599450"/>
            <a:ext cx="216932" cy="21693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4969848-F489-884D-A36C-9CB57D2DC28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469" y="2167964"/>
            <a:ext cx="320897" cy="3208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25EFD9-8651-3A42-8D11-09E2A55952F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063" y="3922201"/>
            <a:ext cx="320897" cy="3208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EEC7446-5639-544F-B7BF-B72C4F33F09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638" y="3960860"/>
            <a:ext cx="272189" cy="2721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38B755F-D090-3D40-BECD-C3E2A34AD4B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637" y="6436421"/>
            <a:ext cx="272189" cy="2721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D8D8DA2-EEF2-9B49-8DDE-86D560D5142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649" y="4612665"/>
            <a:ext cx="217182" cy="21718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08A38C7-6437-5543-BF30-2D5D48895E8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906" y="6445144"/>
            <a:ext cx="217182" cy="2171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FB93290-6F67-064B-BB99-2EE999244B2C}"/>
                  </a:ext>
                </a:extLst>
              </p14:cNvPr>
              <p14:cNvContentPartPr/>
              <p14:nvPr/>
            </p14:nvContentPartPr>
            <p14:xfrm>
              <a:off x="5715000" y="3849120"/>
              <a:ext cx="2041920" cy="2498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FB93290-6F67-064B-BB99-2EE999244B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5640" y="3839760"/>
                <a:ext cx="2060640" cy="25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2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CD2A-005A-5048-B67D-7E3AAA957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13" y="223402"/>
            <a:ext cx="7886700" cy="1047048"/>
          </a:xfrm>
        </p:spPr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queremos</a:t>
            </a:r>
            <a:r>
              <a:rPr lang="en-US" dirty="0"/>
              <a:t> saber que tan </a:t>
            </a:r>
            <a:r>
              <a:rPr lang="en-US" dirty="0" err="1"/>
              <a:t>soleado</a:t>
            </a:r>
            <a:r>
              <a:rPr lang="en-US" dirty="0"/>
              <a:t> </a:t>
            </a:r>
            <a:r>
              <a:rPr lang="en-US" dirty="0" err="1"/>
              <a:t>estará</a:t>
            </a:r>
            <a:r>
              <a:rPr lang="en-US" dirty="0"/>
              <a:t> el </a:t>
            </a:r>
            <a:r>
              <a:rPr lang="en-US" dirty="0" err="1"/>
              <a:t>día</a:t>
            </a:r>
            <a:r>
              <a:rPr lang="en-US" dirty="0"/>
              <a:t> dado que hay un </a:t>
            </a:r>
            <a:r>
              <a:rPr lang="en-US" dirty="0" err="1"/>
              <a:t>arcoíris</a:t>
            </a:r>
            <a:r>
              <a:rPr lang="en-US" dirty="0"/>
              <a:t> y </a:t>
            </a:r>
            <a:r>
              <a:rPr lang="en-US" dirty="0" err="1"/>
              <a:t>cielos</a:t>
            </a:r>
            <a:r>
              <a:rPr lang="en-US" dirty="0"/>
              <a:t> </a:t>
            </a:r>
            <a:r>
              <a:rPr lang="en-US" dirty="0" err="1"/>
              <a:t>limpios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3EADD-972F-F145-BF02-E08CA0B47C35}"/>
              </a:ext>
            </a:extLst>
          </p:cNvPr>
          <p:cNvSpPr txBox="1"/>
          <p:nvPr/>
        </p:nvSpPr>
        <p:spPr>
          <a:xfrm>
            <a:off x="1990641" y="1844984"/>
            <a:ext cx="430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  =  P  (       y        )         </a:t>
            </a:r>
          </a:p>
          <a:p>
            <a:r>
              <a:rPr lang="en-US" dirty="0"/>
              <a:t>                   P(     y      ) + P(     y      )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F0C251-4CB8-D340-B6D6-A87C05AA61F7}"/>
              </a:ext>
            </a:extLst>
          </p:cNvPr>
          <p:cNvCxnSpPr/>
          <p:nvPr/>
        </p:nvCxnSpPr>
        <p:spPr>
          <a:xfrm>
            <a:off x="3325827" y="2160573"/>
            <a:ext cx="13351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40E41C6-C3AF-984F-8538-621A0429A5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066" y="1926425"/>
            <a:ext cx="216932" cy="216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04F36-C75E-AB4D-8C8F-8806E01984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869" y="1881418"/>
            <a:ext cx="320897" cy="320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93B22-9B28-9642-BD07-724AC85D41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280" y="1924161"/>
            <a:ext cx="216932" cy="216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BE8C6-2921-6E4C-9141-DF5CC8931B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059" y="1879154"/>
            <a:ext cx="320897" cy="32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EA9BE-BEE9-174E-AC0A-8E55CEE9A8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041" y="2217478"/>
            <a:ext cx="216932" cy="216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0B1D7-EC67-9141-A01A-112E48C759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461" y="2170418"/>
            <a:ext cx="320897" cy="320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64D02C-78F4-4B4C-8BF8-680977E877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409" y="2200051"/>
            <a:ext cx="217182" cy="217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4F7E0D-48CE-F64F-992B-93B6A50F36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178" y="2217478"/>
            <a:ext cx="216932" cy="216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639441-AE23-3D48-9C42-4A29D725EA10}"/>
              </a:ext>
            </a:extLst>
          </p:cNvPr>
          <p:cNvSpPr txBox="1"/>
          <p:nvPr/>
        </p:nvSpPr>
        <p:spPr>
          <a:xfrm>
            <a:off x="1990640" y="2952244"/>
            <a:ext cx="430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     |     )  =         0.085             =   ???</a:t>
            </a:r>
          </a:p>
          <a:p>
            <a:r>
              <a:rPr lang="en-US" dirty="0"/>
              <a:t>                        0.085 + 0.036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C653B-19D9-9D45-B133-7EE7A9175EAF}"/>
              </a:ext>
            </a:extLst>
          </p:cNvPr>
          <p:cNvCxnSpPr/>
          <p:nvPr/>
        </p:nvCxnSpPr>
        <p:spPr>
          <a:xfrm>
            <a:off x="3236815" y="3274060"/>
            <a:ext cx="13351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F90E3D0-4D27-EF4D-83A3-22FE9EC94B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264" y="3032852"/>
            <a:ext cx="216932" cy="216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1C70-25D2-2C41-A3F0-7C5F37E0C0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067" y="2987845"/>
            <a:ext cx="320897" cy="320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6E9318-D6C5-FA40-88AB-8AFBCE01EE75}"/>
                  </a:ext>
                </a:extLst>
              </p14:cNvPr>
              <p14:cNvContentPartPr/>
              <p14:nvPr/>
            </p14:nvContentPartPr>
            <p14:xfrm>
              <a:off x="3551400" y="3045240"/>
              <a:ext cx="2763720" cy="756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6E9318-D6C5-FA40-88AB-8AFBCE01EE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2040" y="3035880"/>
                <a:ext cx="2782440" cy="7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80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10059</TotalTime>
  <Words>1023</Words>
  <Application>Microsoft Macintosh PowerPoint</Application>
  <PresentationFormat>On-screen Show (4:3)</PresentationFormat>
  <Paragraphs>179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Office Theme</vt:lpstr>
      <vt:lpstr>Métodos probabilísticos</vt:lpstr>
      <vt:lpstr>PowerPoint Presentation</vt:lpstr>
      <vt:lpstr>Vamos a R a optimizer ramas</vt:lpstr>
      <vt:lpstr>Otra forma de ver las probabilidades</vt:lpstr>
      <vt:lpstr>Probabilidades Bayesianas</vt:lpstr>
      <vt:lpstr>PowerPoint Presentation</vt:lpstr>
      <vt:lpstr>PowerPoint Presentation</vt:lpstr>
      <vt:lpstr>PowerPoint Presentation</vt:lpstr>
      <vt:lpstr>PowerPoint Presentation</vt:lpstr>
      <vt:lpstr>¿Entonces cómo estimamos probabilidades condicionales?</vt:lpstr>
      <vt:lpstr>Probabilidades condicionales</vt:lpstr>
      <vt:lpstr>La regla de Bayes</vt:lpstr>
      <vt:lpstr>Probabilidades conjuntas y marginales</vt:lpstr>
      <vt:lpstr>La regla de Bayes en estadística</vt:lpstr>
      <vt:lpstr>El universo de árboles filogenéticos</vt:lpstr>
      <vt:lpstr>Cadenas de Markov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probabilísticos</dc:title>
  <dc:creator>HERNAN VAZQUEZ MIRANDA</dc:creator>
  <cp:lastModifiedBy>HERNAN VAZQUEZ MIRANDA</cp:lastModifiedBy>
  <cp:revision>109</cp:revision>
  <dcterms:created xsi:type="dcterms:W3CDTF">2020-04-15T23:48:47Z</dcterms:created>
  <dcterms:modified xsi:type="dcterms:W3CDTF">2020-04-28T17:01:03Z</dcterms:modified>
</cp:coreProperties>
</file>